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24"/>
  </p:notesMasterIdLst>
  <p:sldIdLst>
    <p:sldId id="272"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1" r:id="rId22"/>
    <p:sldId id="270"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40500-6A26-05B4-F1D0-4FCB5A6FA6C4}" v="8" dt="2022-01-17T20:15:48.401"/>
    <p1510:client id="{7E1F856A-F16D-3640-927B-E7F95C7CAE21}" v="106" dt="2021-12-22T21:44:07.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0"/>
    <p:restoredTop sz="80934"/>
  </p:normalViewPr>
  <p:slideViewPr>
    <p:cSldViewPr snapToGrid="0">
      <p:cViewPr varScale="1">
        <p:scale>
          <a:sx n="87" d="100"/>
          <a:sy n="87" d="100"/>
        </p:scale>
        <p:origin x="1248" y="184"/>
      </p:cViewPr>
      <p:guideLst/>
    </p:cSldViewPr>
  </p:slideViewPr>
  <p:notesTextViewPr>
    <p:cViewPr>
      <p:scale>
        <a:sx n="1" d="1"/>
        <a:sy n="1" d="1"/>
      </p:scale>
      <p:origin x="0" y="-976"/>
    </p:cViewPr>
  </p:notesTextViewPr>
  <p:notesViewPr>
    <p:cSldViewPr snapToGrid="0">
      <p:cViewPr varScale="1">
        <p:scale>
          <a:sx n="82" d="100"/>
          <a:sy n="82" d="100"/>
        </p:scale>
        <p:origin x="3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24" Type="http://schemas.openxmlformats.org/officeDocument/2006/relationships/notesMaster" Target="notesMasters/notesMaster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Gardner" userId="e0877594-2ffe-4b2d-b2ad-74cd64a6bc85" providerId="ADAL" clId="{7E1F856A-F16D-3640-927B-E7F95C7CAE21}"/>
    <pc:docChg chg="custSel addSld delSld modSld sldOrd">
      <pc:chgData name="Leah Gardner" userId="e0877594-2ffe-4b2d-b2ad-74cd64a6bc85" providerId="ADAL" clId="{7E1F856A-F16D-3640-927B-E7F95C7CAE21}" dt="2021-12-22T21:47:16.518" v="1085" actId="20577"/>
      <pc:docMkLst>
        <pc:docMk/>
      </pc:docMkLst>
      <pc:sldChg chg="modNotesTx">
        <pc:chgData name="Leah Gardner" userId="e0877594-2ffe-4b2d-b2ad-74cd64a6bc85" providerId="ADAL" clId="{7E1F856A-F16D-3640-927B-E7F95C7CAE21}" dt="2021-12-20T23:07:31.246" v="31" actId="20577"/>
        <pc:sldMkLst>
          <pc:docMk/>
          <pc:sldMk cId="1274648063" sldId="256"/>
        </pc:sldMkLst>
      </pc:sldChg>
      <pc:sldChg chg="modNotesTx">
        <pc:chgData name="Leah Gardner" userId="e0877594-2ffe-4b2d-b2ad-74cd64a6bc85" providerId="ADAL" clId="{7E1F856A-F16D-3640-927B-E7F95C7CAE21}" dt="2021-12-22T14:16:10.487" v="126" actId="12"/>
        <pc:sldMkLst>
          <pc:docMk/>
          <pc:sldMk cId="305906945" sldId="257"/>
        </pc:sldMkLst>
      </pc:sldChg>
      <pc:sldChg chg="modNotesTx">
        <pc:chgData name="Leah Gardner" userId="e0877594-2ffe-4b2d-b2ad-74cd64a6bc85" providerId="ADAL" clId="{7E1F856A-F16D-3640-927B-E7F95C7CAE21}" dt="2021-12-22T14:20:56.011" v="127" actId="20577"/>
        <pc:sldMkLst>
          <pc:docMk/>
          <pc:sldMk cId="3418736044" sldId="259"/>
        </pc:sldMkLst>
      </pc:sldChg>
      <pc:sldChg chg="modNotesTx">
        <pc:chgData name="Leah Gardner" userId="e0877594-2ffe-4b2d-b2ad-74cd64a6bc85" providerId="ADAL" clId="{7E1F856A-F16D-3640-927B-E7F95C7CAE21}" dt="2021-12-22T14:41:00.966" v="318" actId="113"/>
        <pc:sldMkLst>
          <pc:docMk/>
          <pc:sldMk cId="2714661572" sldId="261"/>
        </pc:sldMkLst>
      </pc:sldChg>
      <pc:sldChg chg="modNotesTx">
        <pc:chgData name="Leah Gardner" userId="e0877594-2ffe-4b2d-b2ad-74cd64a6bc85" providerId="ADAL" clId="{7E1F856A-F16D-3640-927B-E7F95C7CAE21}" dt="2021-12-22T21:47:16.518" v="1085" actId="20577"/>
        <pc:sldMkLst>
          <pc:docMk/>
          <pc:sldMk cId="3407681078" sldId="262"/>
        </pc:sldMkLst>
      </pc:sldChg>
      <pc:sldChg chg="modNotesTx">
        <pc:chgData name="Leah Gardner" userId="e0877594-2ffe-4b2d-b2ad-74cd64a6bc85" providerId="ADAL" clId="{7E1F856A-F16D-3640-927B-E7F95C7CAE21}" dt="2021-12-22T14:54:28.007" v="468" actId="20577"/>
        <pc:sldMkLst>
          <pc:docMk/>
          <pc:sldMk cId="3618946611" sldId="263"/>
        </pc:sldMkLst>
      </pc:sldChg>
      <pc:sldChg chg="modAnim">
        <pc:chgData name="Leah Gardner" userId="e0877594-2ffe-4b2d-b2ad-74cd64a6bc85" providerId="ADAL" clId="{7E1F856A-F16D-3640-927B-E7F95C7CAE21}" dt="2021-12-22T14:55:49.874" v="469"/>
        <pc:sldMkLst>
          <pc:docMk/>
          <pc:sldMk cId="82017909" sldId="264"/>
        </pc:sldMkLst>
      </pc:sldChg>
      <pc:sldChg chg="modNotesTx">
        <pc:chgData name="Leah Gardner" userId="e0877594-2ffe-4b2d-b2ad-74cd64a6bc85" providerId="ADAL" clId="{7E1F856A-F16D-3640-927B-E7F95C7CAE21}" dt="2021-12-22T15:50:48.249" v="889" actId="20577"/>
        <pc:sldMkLst>
          <pc:docMk/>
          <pc:sldMk cId="3761142305" sldId="265"/>
        </pc:sldMkLst>
      </pc:sldChg>
      <pc:sldChg chg="modNotesTx">
        <pc:chgData name="Leah Gardner" userId="e0877594-2ffe-4b2d-b2ad-74cd64a6bc85" providerId="ADAL" clId="{7E1F856A-F16D-3640-927B-E7F95C7CAE21}" dt="2021-12-22T16:12:15.781" v="964" actId="20577"/>
        <pc:sldMkLst>
          <pc:docMk/>
          <pc:sldMk cId="3247692026" sldId="266"/>
        </pc:sldMkLst>
      </pc:sldChg>
      <pc:sldChg chg="modSp">
        <pc:chgData name="Leah Gardner" userId="e0877594-2ffe-4b2d-b2ad-74cd64a6bc85" providerId="ADAL" clId="{7E1F856A-F16D-3640-927B-E7F95C7CAE21}" dt="2021-12-22T16:15:36.622" v="966" actId="20577"/>
        <pc:sldMkLst>
          <pc:docMk/>
          <pc:sldMk cId="128050005" sldId="267"/>
        </pc:sldMkLst>
        <pc:spChg chg="mod">
          <ac:chgData name="Leah Gardner" userId="e0877594-2ffe-4b2d-b2ad-74cd64a6bc85" providerId="ADAL" clId="{7E1F856A-F16D-3640-927B-E7F95C7CAE21}" dt="2021-12-22T16:15:36.622" v="966" actId="20577"/>
          <ac:spMkLst>
            <pc:docMk/>
            <pc:sldMk cId="128050005" sldId="267"/>
            <ac:spMk id="6" creationId="{D4565C86-98F5-4B60-B155-6C46537D98AB}"/>
          </ac:spMkLst>
        </pc:spChg>
      </pc:sldChg>
      <pc:sldChg chg="modNotesTx">
        <pc:chgData name="Leah Gardner" userId="e0877594-2ffe-4b2d-b2ad-74cd64a6bc85" providerId="ADAL" clId="{7E1F856A-F16D-3640-927B-E7F95C7CAE21}" dt="2021-12-22T16:20:43.561" v="976" actId="20577"/>
        <pc:sldMkLst>
          <pc:docMk/>
          <pc:sldMk cId="4132636954" sldId="269"/>
        </pc:sldMkLst>
      </pc:sldChg>
      <pc:sldChg chg="delSp modSp mod modNotesTx">
        <pc:chgData name="Leah Gardner" userId="e0877594-2ffe-4b2d-b2ad-74cd64a6bc85" providerId="ADAL" clId="{7E1F856A-F16D-3640-927B-E7F95C7CAE21}" dt="2021-12-22T21:44:07.522" v="1067" actId="1076"/>
        <pc:sldMkLst>
          <pc:docMk/>
          <pc:sldMk cId="683706022" sldId="270"/>
        </pc:sldMkLst>
        <pc:spChg chg="mod">
          <ac:chgData name="Leah Gardner" userId="e0877594-2ffe-4b2d-b2ad-74cd64a6bc85" providerId="ADAL" clId="{7E1F856A-F16D-3640-927B-E7F95C7CAE21}" dt="2021-12-22T21:44:04.221" v="1066" actId="20577"/>
          <ac:spMkLst>
            <pc:docMk/>
            <pc:sldMk cId="683706022" sldId="270"/>
            <ac:spMk id="3" creationId="{A06F5AE5-5E4D-4CA3-953E-B2BD5876852D}"/>
          </ac:spMkLst>
        </pc:spChg>
        <pc:picChg chg="del">
          <ac:chgData name="Leah Gardner" userId="e0877594-2ffe-4b2d-b2ad-74cd64a6bc85" providerId="ADAL" clId="{7E1F856A-F16D-3640-927B-E7F95C7CAE21}" dt="2021-12-22T21:43:45.022" v="1060" actId="478"/>
          <ac:picMkLst>
            <pc:docMk/>
            <pc:sldMk cId="683706022" sldId="270"/>
            <ac:picMk id="10" creationId="{5978A747-BA0E-449B-B9BD-39E8B5843FF9}"/>
          </ac:picMkLst>
        </pc:picChg>
        <pc:picChg chg="mod">
          <ac:chgData name="Leah Gardner" userId="e0877594-2ffe-4b2d-b2ad-74cd64a6bc85" providerId="ADAL" clId="{7E1F856A-F16D-3640-927B-E7F95C7CAE21}" dt="2021-12-22T21:44:07.522" v="1067" actId="1076"/>
          <ac:picMkLst>
            <pc:docMk/>
            <pc:sldMk cId="683706022" sldId="270"/>
            <ac:picMk id="1028" creationId="{0CAF2D17-E27B-41BB-9E1B-D65CE477D659}"/>
          </ac:picMkLst>
        </pc:picChg>
      </pc:sldChg>
      <pc:sldChg chg="modSp modAnim">
        <pc:chgData name="Leah Gardner" userId="e0877594-2ffe-4b2d-b2ad-74cd64a6bc85" providerId="ADAL" clId="{7E1F856A-F16D-3640-927B-E7F95C7CAE21}" dt="2021-12-22T16:25:09.860" v="1056"/>
        <pc:sldMkLst>
          <pc:docMk/>
          <pc:sldMk cId="3577413957" sldId="271"/>
        </pc:sldMkLst>
        <pc:spChg chg="mod">
          <ac:chgData name="Leah Gardner" userId="e0877594-2ffe-4b2d-b2ad-74cd64a6bc85" providerId="ADAL" clId="{7E1F856A-F16D-3640-927B-E7F95C7CAE21}" dt="2021-12-22T16:24:30.058" v="1053" actId="20577"/>
          <ac:spMkLst>
            <pc:docMk/>
            <pc:sldMk cId="3577413957" sldId="271"/>
            <ac:spMk id="3" creationId="{26DFB019-C76E-464F-A00F-5ABC35FED573}"/>
          </ac:spMkLst>
        </pc:spChg>
      </pc:sldChg>
      <pc:sldChg chg="modSp add del mod ord modNotesTx">
        <pc:chgData name="Leah Gardner" userId="e0877594-2ffe-4b2d-b2ad-74cd64a6bc85" providerId="ADAL" clId="{7E1F856A-F16D-3640-927B-E7F95C7CAE21}" dt="2021-12-22T14:13:56.605" v="118" actId="20577"/>
        <pc:sldMkLst>
          <pc:docMk/>
          <pc:sldMk cId="4125508941" sldId="272"/>
        </pc:sldMkLst>
        <pc:spChg chg="mod">
          <ac:chgData name="Leah Gardner" userId="e0877594-2ffe-4b2d-b2ad-74cd64a6bc85" providerId="ADAL" clId="{7E1F856A-F16D-3640-927B-E7F95C7CAE21}" dt="2021-12-22T13:53:12.374" v="64" actId="790"/>
          <ac:spMkLst>
            <pc:docMk/>
            <pc:sldMk cId="4125508941" sldId="272"/>
            <ac:spMk id="4" creationId="{3913C0C5-8D01-4478-A0E7-BB087973A5BA}"/>
          </ac:spMkLst>
        </pc:spChg>
      </pc:sldChg>
    </pc:docChg>
  </pc:docChgLst>
  <pc:docChgLst>
    <pc:chgData name="Jade Motard" userId="S::jade.motard@educaloi.qc.ca::87f7d1de-797c-4e00-88a6-bf5ab8e6da26" providerId="AD" clId="Web-{09140500-6A26-05B4-F1D0-4FCB5A6FA6C4}"/>
    <pc:docChg chg="modSld">
      <pc:chgData name="Jade Motard" userId="S::jade.motard@educaloi.qc.ca::87f7d1de-797c-4e00-88a6-bf5ab8e6da26" providerId="AD" clId="Web-{09140500-6A26-05B4-F1D0-4FCB5A6FA6C4}" dt="2022-01-17T20:15:48.401" v="7" actId="1076"/>
      <pc:docMkLst>
        <pc:docMk/>
      </pc:docMkLst>
      <pc:sldChg chg="addSp modSp">
        <pc:chgData name="Jade Motard" userId="S::jade.motard@educaloi.qc.ca::87f7d1de-797c-4e00-88a6-bf5ab8e6da26" providerId="AD" clId="Web-{09140500-6A26-05B4-F1D0-4FCB5A6FA6C4}" dt="2022-01-17T20:15:48.401" v="7" actId="1076"/>
        <pc:sldMkLst>
          <pc:docMk/>
          <pc:sldMk cId="4125508941" sldId="272"/>
        </pc:sldMkLst>
        <pc:spChg chg="add mod">
          <ac:chgData name="Jade Motard" userId="S::jade.motard@educaloi.qc.ca::87f7d1de-797c-4e00-88a6-bf5ab8e6da26" providerId="AD" clId="Web-{09140500-6A26-05B4-F1D0-4FCB5A6FA6C4}" dt="2022-01-17T20:15:36.276" v="4" actId="14100"/>
          <ac:spMkLst>
            <pc:docMk/>
            <pc:sldMk cId="4125508941" sldId="272"/>
            <ac:spMk id="2" creationId="{A5B97EAD-40E4-4044-A373-50835E8F185F}"/>
          </ac:spMkLst>
        </pc:spChg>
        <pc:picChg chg="add mod">
          <ac:chgData name="Jade Motard" userId="S::jade.motard@educaloi.qc.ca::87f7d1de-797c-4e00-88a6-bf5ab8e6da26" providerId="AD" clId="Web-{09140500-6A26-05B4-F1D0-4FCB5A6FA6C4}" dt="2022-01-17T20:15:48.401" v="7" actId="1076"/>
          <ac:picMkLst>
            <pc:docMk/>
            <pc:sldMk cId="4125508941" sldId="272"/>
            <ac:picMk id="3" creationId="{88EAD64C-F26D-42E3-BF50-FAC9456553F0}"/>
          </ac:picMkLst>
        </pc:picChg>
      </pc:sldChg>
    </pc:docChg>
  </pc:docChgLst>
  <pc:docChgLst>
    <pc:chgData name="Leah Gardner" userId="e0877594-2ffe-4b2d-b2ad-74cd64a6bc85" providerId="ADAL" clId="{A74281E3-2973-425A-95B9-A0C259A7BEC0}"/>
    <pc:docChg chg="undo custSel addSld delSld modSld sldOrd">
      <pc:chgData name="Leah Gardner" userId="e0877594-2ffe-4b2d-b2ad-74cd64a6bc85" providerId="ADAL" clId="{A74281E3-2973-425A-95B9-A0C259A7BEC0}" dt="2021-12-08T20:47:39.366" v="5706" actId="20577"/>
      <pc:docMkLst>
        <pc:docMk/>
      </pc:docMkLst>
      <pc:sldChg chg="modNotesTx">
        <pc:chgData name="Leah Gardner" userId="e0877594-2ffe-4b2d-b2ad-74cd64a6bc85" providerId="ADAL" clId="{A74281E3-2973-425A-95B9-A0C259A7BEC0}" dt="2021-12-08T20:05:05.713" v="5025" actId="20577"/>
        <pc:sldMkLst>
          <pc:docMk/>
          <pc:sldMk cId="1274648063" sldId="256"/>
        </pc:sldMkLst>
      </pc:sldChg>
      <pc:sldChg chg="modNotesTx">
        <pc:chgData name="Leah Gardner" userId="e0877594-2ffe-4b2d-b2ad-74cd64a6bc85" providerId="ADAL" clId="{A74281E3-2973-425A-95B9-A0C259A7BEC0}" dt="2021-12-08T15:10:23.922" v="2148" actId="20577"/>
        <pc:sldMkLst>
          <pc:docMk/>
          <pc:sldMk cId="305906945" sldId="257"/>
        </pc:sldMkLst>
      </pc:sldChg>
      <pc:sldChg chg="modNotesTx">
        <pc:chgData name="Leah Gardner" userId="e0877594-2ffe-4b2d-b2ad-74cd64a6bc85" providerId="ADAL" clId="{A74281E3-2973-425A-95B9-A0C259A7BEC0}" dt="2021-12-08T15:15:48.739" v="2342" actId="20577"/>
        <pc:sldMkLst>
          <pc:docMk/>
          <pc:sldMk cId="2455806267" sldId="258"/>
        </pc:sldMkLst>
      </pc:sldChg>
      <pc:sldChg chg="modNotesTx">
        <pc:chgData name="Leah Gardner" userId="e0877594-2ffe-4b2d-b2ad-74cd64a6bc85" providerId="ADAL" clId="{A74281E3-2973-425A-95B9-A0C259A7BEC0}" dt="2021-12-08T15:26:54.899" v="2439" actId="20577"/>
        <pc:sldMkLst>
          <pc:docMk/>
          <pc:sldMk cId="3418736044" sldId="259"/>
        </pc:sldMkLst>
      </pc:sldChg>
      <pc:sldChg chg="modNotesTx">
        <pc:chgData name="Leah Gardner" userId="e0877594-2ffe-4b2d-b2ad-74cd64a6bc85" providerId="ADAL" clId="{A74281E3-2973-425A-95B9-A0C259A7BEC0}" dt="2021-12-08T15:39:56.151" v="2774" actId="20577"/>
        <pc:sldMkLst>
          <pc:docMk/>
          <pc:sldMk cId="1008344568" sldId="260"/>
        </pc:sldMkLst>
      </pc:sldChg>
      <pc:sldChg chg="modNotesTx">
        <pc:chgData name="Leah Gardner" userId="e0877594-2ffe-4b2d-b2ad-74cd64a6bc85" providerId="ADAL" clId="{A74281E3-2973-425A-95B9-A0C259A7BEC0}" dt="2021-12-08T15:53:09.852" v="3595" actId="20577"/>
        <pc:sldMkLst>
          <pc:docMk/>
          <pc:sldMk cId="2714661572" sldId="261"/>
        </pc:sldMkLst>
      </pc:sldChg>
      <pc:sldChg chg="modNotesTx">
        <pc:chgData name="Leah Gardner" userId="e0877594-2ffe-4b2d-b2ad-74cd64a6bc85" providerId="ADAL" clId="{A74281E3-2973-425A-95B9-A0C259A7BEC0}" dt="2021-12-08T16:30:41.922" v="3940" actId="20577"/>
        <pc:sldMkLst>
          <pc:docMk/>
          <pc:sldMk cId="3407681078" sldId="262"/>
        </pc:sldMkLst>
      </pc:sldChg>
      <pc:sldChg chg="modNotesTx">
        <pc:chgData name="Leah Gardner" userId="e0877594-2ffe-4b2d-b2ad-74cd64a6bc85" providerId="ADAL" clId="{A74281E3-2973-425A-95B9-A0C259A7BEC0}" dt="2021-12-08T16:33:03.237" v="4022" actId="20577"/>
        <pc:sldMkLst>
          <pc:docMk/>
          <pc:sldMk cId="3618946611" sldId="263"/>
        </pc:sldMkLst>
      </pc:sldChg>
      <pc:sldChg chg="modSp modNotesTx">
        <pc:chgData name="Leah Gardner" userId="e0877594-2ffe-4b2d-b2ad-74cd64a6bc85" providerId="ADAL" clId="{A74281E3-2973-425A-95B9-A0C259A7BEC0}" dt="2021-12-08T18:07:17.248" v="4098" actId="20577"/>
        <pc:sldMkLst>
          <pc:docMk/>
          <pc:sldMk cId="82017909" sldId="264"/>
        </pc:sldMkLst>
        <pc:spChg chg="mod">
          <ac:chgData name="Leah Gardner" userId="e0877594-2ffe-4b2d-b2ad-74cd64a6bc85" providerId="ADAL" clId="{A74281E3-2973-425A-95B9-A0C259A7BEC0}" dt="2021-12-08T16:34:15.394" v="4047" actId="20577"/>
          <ac:spMkLst>
            <pc:docMk/>
            <pc:sldMk cId="82017909" sldId="264"/>
            <ac:spMk id="2" creationId="{0B3F5E49-A030-4889-ACBF-2832E942D038}"/>
          </ac:spMkLst>
        </pc:spChg>
      </pc:sldChg>
      <pc:sldChg chg="modNotesTx">
        <pc:chgData name="Leah Gardner" userId="e0877594-2ffe-4b2d-b2ad-74cd64a6bc85" providerId="ADAL" clId="{A74281E3-2973-425A-95B9-A0C259A7BEC0}" dt="2021-12-08T20:35:15.959" v="5224" actId="20577"/>
        <pc:sldMkLst>
          <pc:docMk/>
          <pc:sldMk cId="3761142305" sldId="265"/>
        </pc:sldMkLst>
      </pc:sldChg>
      <pc:sldChg chg="modNotesTx">
        <pc:chgData name="Leah Gardner" userId="e0877594-2ffe-4b2d-b2ad-74cd64a6bc85" providerId="ADAL" clId="{A74281E3-2973-425A-95B9-A0C259A7BEC0}" dt="2021-12-08T20:47:39.366" v="5706" actId="20577"/>
        <pc:sldMkLst>
          <pc:docMk/>
          <pc:sldMk cId="3247692026" sldId="266"/>
        </pc:sldMkLst>
      </pc:sldChg>
      <pc:sldChg chg="modNotesTx">
        <pc:chgData name="Leah Gardner" userId="e0877594-2ffe-4b2d-b2ad-74cd64a6bc85" providerId="ADAL" clId="{A74281E3-2973-425A-95B9-A0C259A7BEC0}" dt="2021-12-08T18:25:48.433" v="4485" actId="20577"/>
        <pc:sldMkLst>
          <pc:docMk/>
          <pc:sldMk cId="128050005" sldId="267"/>
        </pc:sldMkLst>
      </pc:sldChg>
      <pc:sldChg chg="modNotesTx">
        <pc:chgData name="Leah Gardner" userId="e0877594-2ffe-4b2d-b2ad-74cd64a6bc85" providerId="ADAL" clId="{A74281E3-2973-425A-95B9-A0C259A7BEC0}" dt="2021-12-08T18:30:24.135" v="4580" actId="20577"/>
        <pc:sldMkLst>
          <pc:docMk/>
          <pc:sldMk cId="223879714" sldId="268"/>
        </pc:sldMkLst>
      </pc:sldChg>
      <pc:sldChg chg="delSp modSp modNotesTx">
        <pc:chgData name="Leah Gardner" userId="e0877594-2ffe-4b2d-b2ad-74cd64a6bc85" providerId="ADAL" clId="{A74281E3-2973-425A-95B9-A0C259A7BEC0}" dt="2021-12-08T18:39:35.155" v="4843"/>
        <pc:sldMkLst>
          <pc:docMk/>
          <pc:sldMk cId="4132636954" sldId="269"/>
        </pc:sldMkLst>
        <pc:picChg chg="del mod">
          <ac:chgData name="Leah Gardner" userId="e0877594-2ffe-4b2d-b2ad-74cd64a6bc85" providerId="ADAL" clId="{A74281E3-2973-425A-95B9-A0C259A7BEC0}" dt="2021-12-08T18:39:23.549" v="4841"/>
          <ac:picMkLst>
            <pc:docMk/>
            <pc:sldMk cId="4132636954" sldId="269"/>
            <ac:picMk id="2050" creationId="{43A68FFE-22F3-4978-8E68-7DF88D5ADCF0}"/>
          </ac:picMkLst>
        </pc:picChg>
        <pc:picChg chg="del">
          <ac:chgData name="Leah Gardner" userId="e0877594-2ffe-4b2d-b2ad-74cd64a6bc85" providerId="ADAL" clId="{A74281E3-2973-425A-95B9-A0C259A7BEC0}" dt="2021-12-08T18:39:35.155" v="4843"/>
          <ac:picMkLst>
            <pc:docMk/>
            <pc:sldMk cId="4132636954" sldId="269"/>
            <ac:picMk id="2052" creationId="{5402AED0-AD52-45FD-96F2-7C2ABFA8FB79}"/>
          </ac:picMkLst>
        </pc:picChg>
      </pc:sldChg>
      <pc:sldChg chg="addSp delSp modSp mod ord modAnim">
        <pc:chgData name="Leah Gardner" userId="e0877594-2ffe-4b2d-b2ad-74cd64a6bc85" providerId="ADAL" clId="{A74281E3-2973-425A-95B9-A0C259A7BEC0}" dt="2021-12-08T18:49:25.065" v="5000" actId="1076"/>
        <pc:sldMkLst>
          <pc:docMk/>
          <pc:sldMk cId="683706022" sldId="270"/>
        </pc:sldMkLst>
        <pc:spChg chg="mod">
          <ac:chgData name="Leah Gardner" userId="e0877594-2ffe-4b2d-b2ad-74cd64a6bc85" providerId="ADAL" clId="{A74281E3-2973-425A-95B9-A0C259A7BEC0}" dt="2021-12-08T18:41:30.514" v="4867" actId="14100"/>
          <ac:spMkLst>
            <pc:docMk/>
            <pc:sldMk cId="683706022" sldId="270"/>
            <ac:spMk id="3" creationId="{A06F5AE5-5E4D-4CA3-953E-B2BD5876852D}"/>
          </ac:spMkLst>
        </pc:spChg>
        <pc:grpChg chg="mod">
          <ac:chgData name="Leah Gardner" userId="e0877594-2ffe-4b2d-b2ad-74cd64a6bc85" providerId="ADAL" clId="{A74281E3-2973-425A-95B9-A0C259A7BEC0}" dt="2021-12-08T18:39:56.130" v="4847" actId="1076"/>
          <ac:grpSpMkLst>
            <pc:docMk/>
            <pc:sldMk cId="683706022" sldId="270"/>
            <ac:grpSpMk id="4" creationId="{E3C88DA8-303D-4797-8948-4D12F4283C4A}"/>
          </ac:grpSpMkLst>
        </pc:grpChg>
        <pc:picChg chg="mod">
          <ac:chgData name="Leah Gardner" userId="e0877594-2ffe-4b2d-b2ad-74cd64a6bc85" providerId="ADAL" clId="{A74281E3-2973-425A-95B9-A0C259A7BEC0}" dt="2021-12-08T18:49:25.065" v="5000" actId="1076"/>
          <ac:picMkLst>
            <pc:docMk/>
            <pc:sldMk cId="683706022" sldId="270"/>
            <ac:picMk id="9" creationId="{C96FDACD-8DE5-4099-AD9C-A08BDCD91C27}"/>
          </ac:picMkLst>
        </pc:picChg>
        <pc:picChg chg="mod">
          <ac:chgData name="Leah Gardner" userId="e0877594-2ffe-4b2d-b2ad-74cd64a6bc85" providerId="ADAL" clId="{A74281E3-2973-425A-95B9-A0C259A7BEC0}" dt="2021-12-08T18:39:59.897" v="4848" actId="1076"/>
          <ac:picMkLst>
            <pc:docMk/>
            <pc:sldMk cId="683706022" sldId="270"/>
            <ac:picMk id="10" creationId="{5978A747-BA0E-449B-B9BD-39E8B5843FF9}"/>
          </ac:picMkLst>
        </pc:picChg>
        <pc:picChg chg="add del mod">
          <ac:chgData name="Leah Gardner" userId="e0877594-2ffe-4b2d-b2ad-74cd64a6bc85" providerId="ADAL" clId="{A74281E3-2973-425A-95B9-A0C259A7BEC0}" dt="2021-12-08T18:37:27.328" v="4798"/>
          <ac:picMkLst>
            <pc:docMk/>
            <pc:sldMk cId="683706022" sldId="270"/>
            <ac:picMk id="1026" creationId="{5CF5AE33-A468-4FF6-9C7B-B85F1F2FD130}"/>
          </ac:picMkLst>
        </pc:picChg>
        <pc:picChg chg="add mod">
          <ac:chgData name="Leah Gardner" userId="e0877594-2ffe-4b2d-b2ad-74cd64a6bc85" providerId="ADAL" clId="{A74281E3-2973-425A-95B9-A0C259A7BEC0}" dt="2021-12-08T18:40:09.961" v="4852" actId="1076"/>
          <ac:picMkLst>
            <pc:docMk/>
            <pc:sldMk cId="683706022" sldId="270"/>
            <ac:picMk id="1028" creationId="{0CAF2D17-E27B-41BB-9E1B-D65CE477D659}"/>
          </ac:picMkLst>
        </pc:picChg>
      </pc:sldChg>
      <pc:sldChg chg="modSp">
        <pc:chgData name="Leah Gardner" userId="e0877594-2ffe-4b2d-b2ad-74cd64a6bc85" providerId="ADAL" clId="{A74281E3-2973-425A-95B9-A0C259A7BEC0}" dt="2021-12-08T18:46:33.539" v="4997" actId="20577"/>
        <pc:sldMkLst>
          <pc:docMk/>
          <pc:sldMk cId="3577413957" sldId="271"/>
        </pc:sldMkLst>
        <pc:spChg chg="mod">
          <ac:chgData name="Leah Gardner" userId="e0877594-2ffe-4b2d-b2ad-74cd64a6bc85" providerId="ADAL" clId="{A74281E3-2973-425A-95B9-A0C259A7BEC0}" dt="2021-12-08T18:46:33.539" v="4997" actId="20577"/>
          <ac:spMkLst>
            <pc:docMk/>
            <pc:sldMk cId="3577413957" sldId="271"/>
            <ac:spMk id="3" creationId="{26DFB019-C76E-464F-A00F-5ABC35FED573}"/>
          </ac:spMkLst>
        </pc:spChg>
      </pc:sldChg>
      <pc:sldChg chg="new del">
        <pc:chgData name="Leah Gardner" userId="e0877594-2ffe-4b2d-b2ad-74cd64a6bc85" providerId="ADAL" clId="{A74281E3-2973-425A-95B9-A0C259A7BEC0}" dt="2021-12-08T18:38:56.394" v="4838" actId="680"/>
        <pc:sldMkLst>
          <pc:docMk/>
          <pc:sldMk cId="3652523278" sldId="272"/>
        </pc:sldMkLst>
      </pc:sldChg>
    </pc:docChg>
  </pc:docChgLst>
  <pc:docChgLst>
    <pc:chgData name="Edith Lambert" userId="S::edith.lambert@educaloi.qc.ca::fb80a79a-8096-438a-8702-7410a9f629cd" providerId="AD" clId="Web-{1952EA49-7AD4-142D-D42D-B35F57C56BCB}"/>
    <pc:docChg chg="modSld">
      <pc:chgData name="Edith Lambert" userId="S::edith.lambert@educaloi.qc.ca::fb80a79a-8096-438a-8702-7410a9f629cd" providerId="AD" clId="Web-{1952EA49-7AD4-142D-D42D-B35F57C56BCB}" dt="2021-03-11T19:50:01.055" v="2"/>
      <pc:docMkLst>
        <pc:docMk/>
      </pc:docMkLst>
      <pc:sldChg chg="modNotes">
        <pc:chgData name="Edith Lambert" userId="S::edith.lambert@educaloi.qc.ca::fb80a79a-8096-438a-8702-7410a9f629cd" providerId="AD" clId="Web-{1952EA49-7AD4-142D-D42D-B35F57C56BCB}" dt="2021-03-11T19:50:01.055" v="2"/>
        <pc:sldMkLst>
          <pc:docMk/>
          <pc:sldMk cId="3407681078" sldId="262"/>
        </pc:sldMkLst>
      </pc:sldChg>
    </pc:docChg>
  </pc:docChgLst>
  <pc:docChgLst>
    <pc:chgData name="Edith Lambert" userId="S::edith.lambert@educaloi.qc.ca::fb80a79a-8096-438a-8702-7410a9f629cd" providerId="AD" clId="Web-{EBC5C09F-3050-B000-E8BA-3372CE3CDF7D}"/>
    <pc:docChg chg="modSld">
      <pc:chgData name="Edith Lambert" userId="S::edith.lambert@educaloi.qc.ca::fb80a79a-8096-438a-8702-7410a9f629cd" providerId="AD" clId="Web-{EBC5C09F-3050-B000-E8BA-3372CE3CDF7D}" dt="2021-04-22T15:28:35.073" v="3"/>
      <pc:docMkLst>
        <pc:docMk/>
      </pc:docMkLst>
      <pc:sldChg chg="modNotes">
        <pc:chgData name="Edith Lambert" userId="S::edith.lambert@educaloi.qc.ca::fb80a79a-8096-438a-8702-7410a9f629cd" providerId="AD" clId="Web-{EBC5C09F-3050-B000-E8BA-3372CE3CDF7D}" dt="2021-04-22T15:28:35.073" v="3"/>
        <pc:sldMkLst>
          <pc:docMk/>
          <pc:sldMk cId="223879714"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713D5-7095-4413-9366-A181A0CC8B90}" type="datetimeFigureOut">
              <a:rPr lang="fr-CA" smtClean="0"/>
              <a:t>2022-01-17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E9D1A-123D-4AB9-B8CE-89F1F8FD9FB1}" type="slidenum">
              <a:rPr lang="fr-CA" smtClean="0"/>
              <a:t>‹N°›</a:t>
            </a:fld>
            <a:endParaRPr lang="fr-CA"/>
          </a:p>
        </p:txBody>
      </p:sp>
    </p:spTree>
    <p:extLst>
      <p:ext uri="{BB962C8B-B14F-4D97-AF65-F5344CB8AC3E}">
        <p14:creationId xmlns:p14="http://schemas.microsoft.com/office/powerpoint/2010/main" val="10006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35238" y="104775"/>
            <a:ext cx="1349375" cy="758825"/>
          </a:xfrm>
        </p:spPr>
      </p:sp>
      <p:sp>
        <p:nvSpPr>
          <p:cNvPr id="3" name="Espace réservé des notes 2"/>
          <p:cNvSpPr>
            <a:spLocks noGrp="1"/>
          </p:cNvSpPr>
          <p:nvPr>
            <p:ph type="body" idx="1"/>
          </p:nvPr>
        </p:nvSpPr>
        <p:spPr>
          <a:xfrm>
            <a:off x="344046" y="646761"/>
            <a:ext cx="6222235" cy="7612101"/>
          </a:xfrm>
        </p:spPr>
        <p:txBody>
          <a:bodyPr/>
          <a:lstStyle/>
          <a:p>
            <a:pPr defTabSz="922380">
              <a:spcAft>
                <a:spcPts val="635"/>
              </a:spcAft>
              <a:defRPr/>
            </a:pPr>
            <a:r>
              <a:rPr lang="en-CA" sz="1100" b="1" dirty="0">
                <a:solidFill>
                  <a:prstClr val="black"/>
                </a:solidFill>
                <a:latin typeface="Arial" panose="020B0604020202020204" pitchFamily="34" charset="0"/>
                <a:cs typeface="Arial" panose="020B0604020202020204" pitchFamily="34" charset="0"/>
              </a:rPr>
              <a:t>PRESENTATION </a:t>
            </a:r>
          </a:p>
          <a:p>
            <a:pPr defTabSz="922380">
              <a:spcAft>
                <a:spcPts val="635"/>
              </a:spcAft>
              <a:defRPr/>
            </a:pPr>
            <a:endParaRPr lang="en-CA" sz="1100" b="1" dirty="0">
              <a:solidFill>
                <a:prstClr val="black"/>
              </a:solidFill>
              <a:latin typeface="Arial" panose="020B0604020202020204" pitchFamily="34" charset="0"/>
              <a:cs typeface="Arial" panose="020B0604020202020204" pitchFamily="34" charset="0"/>
            </a:endParaRPr>
          </a:p>
          <a:p>
            <a:pPr marL="168916" indent="-168916" defTabSz="922380">
              <a:spcAft>
                <a:spcPts val="635"/>
              </a:spcAft>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Explain your role in the community and the type of work you do. </a:t>
            </a:r>
          </a:p>
          <a:p>
            <a:pPr defTabSz="988670">
              <a:spcAft>
                <a:spcPts val="635"/>
              </a:spcAft>
              <a:defRPr/>
            </a:pPr>
            <a:endParaRPr lang="en-CA" sz="1100" dirty="0">
              <a:solidFill>
                <a:prstClr val="black"/>
              </a:solidFill>
              <a:latin typeface="Arial" panose="020B0604020202020204" pitchFamily="34" charset="0"/>
              <a:cs typeface="Arial" panose="020B0604020202020204" pitchFamily="34" charset="0"/>
            </a:endParaRPr>
          </a:p>
          <a:p>
            <a:pPr marL="168916" indent="-168916" defTabSz="988670">
              <a:spcAft>
                <a:spcPts val="635"/>
              </a:spcAft>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Present the workshop:</a:t>
            </a:r>
          </a:p>
          <a:p>
            <a:pPr marL="619358" lvl="1" indent="-168916" defTabSz="988670">
              <a:spcAft>
                <a:spcPts val="635"/>
              </a:spcAft>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Part one: </a:t>
            </a:r>
            <a:r>
              <a:rPr lang="en-CA" sz="1100" u="none" dirty="0">
                <a:solidFill>
                  <a:prstClr val="black"/>
                </a:solidFill>
                <a:latin typeface="Arial" panose="020B0604020202020204" pitchFamily="34" charset="0"/>
                <a:cs typeface="Arial" panose="020B0604020202020204" pitchFamily="34" charset="0"/>
              </a:rPr>
              <a:t>Importance of making a will and how to make one</a:t>
            </a:r>
          </a:p>
          <a:p>
            <a:pPr marL="619358" lvl="1" indent="-168916" defTabSz="988670">
              <a:spcAft>
                <a:spcPts val="635"/>
              </a:spcAft>
              <a:buFont typeface="Wingdings" panose="05000000000000000000" pitchFamily="2" charset="2"/>
              <a:buChar char="Ø"/>
              <a:defRPr/>
            </a:pPr>
            <a:r>
              <a:rPr lang="en-CA" sz="1100" u="none" dirty="0">
                <a:solidFill>
                  <a:prstClr val="black"/>
                </a:solidFill>
                <a:latin typeface="Arial" panose="020B0604020202020204" pitchFamily="34" charset="0"/>
                <a:cs typeface="Arial" panose="020B0604020202020204" pitchFamily="34" charset="0"/>
              </a:rPr>
              <a:t>Part two: First steps after a loved one dies </a:t>
            </a:r>
          </a:p>
          <a:p>
            <a:pPr marL="168916" indent="-168916" defTabSz="988670">
              <a:spcAft>
                <a:spcPts val="635"/>
              </a:spcAft>
              <a:buFont typeface="Arial" panose="020B0604020202020204" pitchFamily="34" charset="0"/>
              <a:buChar char="•"/>
              <a:defRPr/>
            </a:pPr>
            <a:endParaRPr lang="en-CA" sz="1100" dirty="0">
              <a:solidFill>
                <a:prstClr val="black"/>
              </a:solidFill>
              <a:latin typeface="Arial" panose="020B0604020202020204" pitchFamily="34" charset="0"/>
              <a:cs typeface="Arial" panose="020B0604020202020204" pitchFamily="34" charset="0"/>
            </a:endParaRPr>
          </a:p>
          <a:p>
            <a:pPr marL="168916" indent="-168916" defTabSz="988670">
              <a:spcAft>
                <a:spcPts val="635"/>
              </a:spcAft>
              <a:buFont typeface="Arial" panose="020B0604020202020204" pitchFamily="34" charset="0"/>
              <a:buChar char="•"/>
              <a:defRPr/>
            </a:pPr>
            <a:r>
              <a:rPr lang="en-CA" sz="1100" u="none" dirty="0">
                <a:solidFill>
                  <a:prstClr val="black"/>
                </a:solidFill>
                <a:latin typeface="Arial" panose="020B0604020202020204" pitchFamily="34" charset="0"/>
                <a:cs typeface="Arial" panose="020B0604020202020204" pitchFamily="34" charset="0"/>
              </a:rPr>
              <a:t>The objective of the workshop isn’t to explain all the rules for estates. We’re going to focus on practical information for making a will and on the first steps to take after a loved one dies.</a:t>
            </a:r>
          </a:p>
          <a:p>
            <a:pPr defTabSz="988670">
              <a:spcAft>
                <a:spcPts val="635"/>
              </a:spcAft>
              <a:defRPr/>
            </a:pPr>
            <a:endParaRPr lang="en-CA" sz="1100" u="none" dirty="0">
              <a:solidFill>
                <a:prstClr val="black"/>
              </a:solidFill>
              <a:latin typeface="Arial" panose="020B0604020202020204" pitchFamily="34" charset="0"/>
              <a:cs typeface="Arial" panose="020B0604020202020204" pitchFamily="34" charset="0"/>
            </a:endParaRPr>
          </a:p>
          <a:p>
            <a:pPr marL="168916" indent="-168916" defTabSz="988670">
              <a:spcAft>
                <a:spcPts val="635"/>
              </a:spcAft>
              <a:buFont typeface="Arial" panose="020B0604020202020204" pitchFamily="34" charset="0"/>
              <a:buChar char="•"/>
              <a:defRPr/>
            </a:pPr>
            <a:r>
              <a:rPr lang="en-CA" sz="1100" u="none" dirty="0">
                <a:solidFill>
                  <a:prstClr val="black"/>
                </a:solidFill>
                <a:latin typeface="Arial" panose="020B0604020202020204" pitchFamily="34" charset="0"/>
                <a:cs typeface="Arial" panose="020B0604020202020204" pitchFamily="34" charset="0"/>
              </a:rPr>
              <a:t>The </a:t>
            </a:r>
            <a:r>
              <a:rPr lang="en-CA" sz="1100" i="1" u="none" dirty="0">
                <a:solidFill>
                  <a:prstClr val="black"/>
                </a:solidFill>
                <a:latin typeface="Arial" panose="020B0604020202020204" pitchFamily="34" charset="0"/>
                <a:cs typeface="Arial" panose="020B0604020202020204" pitchFamily="34" charset="0"/>
              </a:rPr>
              <a:t>Indian Act </a:t>
            </a:r>
            <a:r>
              <a:rPr lang="en-CA" sz="1100" u="none" dirty="0">
                <a:solidFill>
                  <a:prstClr val="black"/>
                </a:solidFill>
                <a:latin typeface="Arial" panose="020B0604020202020204" pitchFamily="34" charset="0"/>
                <a:cs typeface="Arial" panose="020B0604020202020204" pitchFamily="34" charset="0"/>
              </a:rPr>
              <a:t>has special rules for the wills and estates of First Nations people living in a community (“reserve”). We will focus on those rules today. </a:t>
            </a:r>
          </a:p>
          <a:p>
            <a:pPr marL="168916" indent="-168916" defTabSz="988670">
              <a:spcAft>
                <a:spcPts val="635"/>
              </a:spcAft>
              <a:buFont typeface="Arial" panose="020B0604020202020204" pitchFamily="34" charset="0"/>
              <a:buChar char="•"/>
              <a:defRPr/>
            </a:pPr>
            <a:endParaRPr lang="en-CA" sz="1100" u="none" dirty="0">
              <a:solidFill>
                <a:prstClr val="black"/>
              </a:solidFill>
              <a:latin typeface="Arial" panose="020B0604020202020204" pitchFamily="34" charset="0"/>
              <a:cs typeface="Arial" panose="020B0604020202020204" pitchFamily="34" charset="0"/>
            </a:endParaRPr>
          </a:p>
          <a:p>
            <a:pPr marL="168916" indent="-168916" defTabSz="988670">
              <a:spcAft>
                <a:spcPts val="635"/>
              </a:spcAft>
              <a:buFont typeface="Arial" panose="020B0604020202020204" pitchFamily="34" charset="0"/>
              <a:buChar char="•"/>
              <a:defRPr/>
            </a:pPr>
            <a:r>
              <a:rPr lang="en-CA" sz="1100" u="none" dirty="0">
                <a:solidFill>
                  <a:prstClr val="black"/>
                </a:solidFill>
                <a:latin typeface="Arial" panose="020B0604020202020204" pitchFamily="34" charset="0"/>
                <a:cs typeface="Arial" panose="020B0604020202020204" pitchFamily="34" charset="0"/>
              </a:rPr>
              <a:t>In particular, this workshop is for First Nations people who:</a:t>
            </a:r>
          </a:p>
          <a:p>
            <a:pPr marL="628650" lvl="1" indent="-171450" defTabSz="988670">
              <a:spcAft>
                <a:spcPts val="635"/>
              </a:spcAft>
              <a:buFont typeface="Wingdings" panose="05000000000000000000" pitchFamily="2" charset="2"/>
              <a:buChar char="Ø"/>
              <a:defRPr/>
            </a:pPr>
            <a:r>
              <a:rPr lang="en-CA" sz="1100" u="none" dirty="0">
                <a:solidFill>
                  <a:prstClr val="black"/>
                </a:solidFill>
                <a:latin typeface="Arial" panose="020B0604020202020204" pitchFamily="34" charset="0"/>
                <a:cs typeface="Arial" panose="020B0604020202020204" pitchFamily="34" charset="0"/>
              </a:rPr>
              <a:t>Are registered under the Indian Act, and</a:t>
            </a:r>
          </a:p>
          <a:p>
            <a:pPr marL="628650" lvl="1" indent="-171450" defTabSz="988670">
              <a:spcAft>
                <a:spcPts val="635"/>
              </a:spcAft>
              <a:buFont typeface="Wingdings" panose="05000000000000000000" pitchFamily="2" charset="2"/>
              <a:buChar char="Ø"/>
              <a:defRPr/>
            </a:pPr>
            <a:r>
              <a:rPr lang="en-CA" sz="1100" u="none" dirty="0">
                <a:solidFill>
                  <a:prstClr val="black"/>
                </a:solidFill>
                <a:latin typeface="Arial" panose="020B0604020202020204" pitchFamily="34" charset="0"/>
                <a:cs typeface="Arial" panose="020B0604020202020204" pitchFamily="34" charset="0"/>
              </a:rPr>
              <a:t>Normally live in a community (“reserve”). This is the case even if:</a:t>
            </a:r>
          </a:p>
          <a:p>
            <a:pPr marL="1085850" lvl="2" indent="-171450" defTabSz="988670">
              <a:spcAft>
                <a:spcPts val="635"/>
              </a:spcAft>
              <a:buFont typeface="Courier New" panose="02070309020205020404" pitchFamily="49" charset="0"/>
              <a:buChar char="o"/>
              <a:defRPr/>
            </a:pPr>
            <a:r>
              <a:rPr lang="en-CA" sz="1100" u="none" dirty="0">
                <a:solidFill>
                  <a:prstClr val="black"/>
                </a:solidFill>
                <a:latin typeface="Arial" panose="020B0604020202020204" pitchFamily="34" charset="0"/>
                <a:cs typeface="Arial" panose="020B0604020202020204" pitchFamily="34" charset="0"/>
              </a:rPr>
              <a:t>The person is temporarily away from the community</a:t>
            </a:r>
          </a:p>
          <a:p>
            <a:pPr marL="1085850" lvl="2" indent="-171450" defTabSz="988670">
              <a:spcAft>
                <a:spcPts val="635"/>
              </a:spcAft>
              <a:buFont typeface="Courier New" panose="02070309020205020404" pitchFamily="49" charset="0"/>
              <a:buChar char="o"/>
              <a:defRPr/>
            </a:pPr>
            <a:r>
              <a:rPr lang="en-CA" sz="1100" u="none" dirty="0">
                <a:solidFill>
                  <a:prstClr val="black"/>
                </a:solidFill>
                <a:latin typeface="Arial" panose="020B0604020202020204" pitchFamily="34" charset="0"/>
                <a:cs typeface="Arial" panose="020B0604020202020204" pitchFamily="34" charset="0"/>
              </a:rPr>
              <a:t>The person has to live away from the community, for example, to study, work or for health reasons</a:t>
            </a:r>
          </a:p>
          <a:p>
            <a:pPr marL="168916" indent="-168916" defTabSz="988670">
              <a:spcAft>
                <a:spcPts val="635"/>
              </a:spcAft>
              <a:buFont typeface="Arial" panose="020B0604020202020204" pitchFamily="34" charset="0"/>
              <a:buChar char="•"/>
              <a:defRPr/>
            </a:pPr>
            <a:endParaRPr lang="en-CA" sz="1100" u="none" dirty="0">
              <a:solidFill>
                <a:prstClr val="black"/>
              </a:solidFill>
              <a:latin typeface="Arial" panose="020B0604020202020204" pitchFamily="34" charset="0"/>
              <a:cs typeface="Arial" panose="020B0604020202020204" pitchFamily="34" charset="0"/>
            </a:endParaRPr>
          </a:p>
          <a:p>
            <a:pPr marL="168916" indent="-168916" defTabSz="988670">
              <a:spcAft>
                <a:spcPts val="635"/>
              </a:spcAft>
              <a:buFont typeface="Arial" panose="020B0604020202020204" pitchFamily="34" charset="0"/>
              <a:buChar char="•"/>
              <a:defRPr/>
            </a:pPr>
            <a:r>
              <a:rPr lang="en-CA" sz="1100" u="none" dirty="0">
                <a:solidFill>
                  <a:prstClr val="black"/>
                </a:solidFill>
                <a:latin typeface="Arial" panose="020B0604020202020204" pitchFamily="34" charset="0"/>
                <a:cs typeface="Arial" panose="020B0604020202020204" pitchFamily="34" charset="0"/>
              </a:rPr>
              <a:t>This workshop doesn’t apply to you if you live in Quebec and your are in one of these situations:</a:t>
            </a:r>
          </a:p>
          <a:p>
            <a:pPr marL="628650" lvl="1" indent="-171450" defTabSz="988670">
              <a:spcAft>
                <a:spcPts val="635"/>
              </a:spcAft>
              <a:buFont typeface="Wingdings" panose="05000000000000000000" pitchFamily="2" charset="2"/>
              <a:buChar char="Ø"/>
              <a:defRPr/>
            </a:pPr>
            <a:r>
              <a:rPr lang="en-CA" sz="1100" u="none" dirty="0">
                <a:solidFill>
                  <a:prstClr val="black"/>
                </a:solidFill>
                <a:latin typeface="Arial" panose="020B0604020202020204" pitchFamily="34" charset="0"/>
                <a:cs typeface="Arial" panose="020B0604020202020204" pitchFamily="34" charset="0"/>
              </a:rPr>
              <a:t>You live outside your community</a:t>
            </a:r>
          </a:p>
          <a:p>
            <a:pPr marL="628650" lvl="1" indent="-171450" defTabSz="988670">
              <a:spcAft>
                <a:spcPts val="635"/>
              </a:spcAft>
              <a:buFont typeface="Wingdings" panose="05000000000000000000" pitchFamily="2" charset="2"/>
              <a:buChar char="Ø"/>
              <a:defRPr/>
            </a:pPr>
            <a:r>
              <a:rPr lang="en-CA" sz="1100" u="none" dirty="0">
                <a:solidFill>
                  <a:prstClr val="black"/>
                </a:solidFill>
                <a:latin typeface="Arial" panose="020B0604020202020204" pitchFamily="34" charset="0"/>
                <a:cs typeface="Arial" panose="020B0604020202020204" pitchFamily="34" charset="0"/>
              </a:rPr>
              <a:t>You are Inuit, Cree of Métis</a:t>
            </a:r>
          </a:p>
          <a:p>
            <a:pPr marL="628650" lvl="1" indent="-171450" defTabSz="988670">
              <a:spcAft>
                <a:spcPts val="635"/>
              </a:spcAft>
              <a:buFont typeface="Wingdings" panose="05000000000000000000" pitchFamily="2" charset="2"/>
              <a:buChar char="Ø"/>
              <a:defRPr/>
            </a:pPr>
            <a:r>
              <a:rPr lang="en-CA" sz="1100" u="none" dirty="0">
                <a:solidFill>
                  <a:prstClr val="black"/>
                </a:solidFill>
                <a:latin typeface="Arial" panose="020B0604020202020204" pitchFamily="34" charset="0"/>
                <a:cs typeface="Arial" panose="020B0604020202020204" pitchFamily="34" charset="0"/>
              </a:rPr>
              <a:t>You aren’t indigenous</a:t>
            </a:r>
            <a:endParaRPr lang="en-CA" sz="1100" b="0" u="none" dirty="0">
              <a:solidFill>
                <a:prstClr val="black"/>
              </a:solidFill>
              <a:latin typeface="Arial" panose="020B0604020202020204" pitchFamily="34" charset="0"/>
              <a:cs typeface="Arial" panose="020B0604020202020204" pitchFamily="34" charset="0"/>
            </a:endParaRPr>
          </a:p>
          <a:p>
            <a:pPr marL="457200" lvl="1" indent="0" defTabSz="988670">
              <a:spcAft>
                <a:spcPts val="635"/>
              </a:spcAft>
              <a:buFontTx/>
              <a:buNone/>
              <a:defRPr/>
            </a:pPr>
            <a:r>
              <a:rPr lang="en-CA" sz="1100" b="1" u="none" dirty="0">
                <a:solidFill>
                  <a:srgbClr val="FF0000"/>
                </a:solidFill>
                <a:latin typeface="Arial" panose="020B0604020202020204" pitchFamily="34" charset="0"/>
                <a:cs typeface="Arial" panose="020B0604020202020204" pitchFamily="34" charset="0"/>
              </a:rPr>
              <a:t>In these cases you have to follow the rules in the Civil Code of Quebec.</a:t>
            </a:r>
          </a:p>
          <a:p>
            <a:pPr marL="168916" indent="-168916" defTabSz="988670">
              <a:spcAft>
                <a:spcPts val="635"/>
              </a:spcAft>
              <a:buFont typeface="Arial" panose="020B0604020202020204" pitchFamily="34" charset="0"/>
              <a:buChar char="•"/>
              <a:defRPr/>
            </a:pPr>
            <a:endParaRPr lang="en-CA" sz="1100" u="none" dirty="0">
              <a:solidFill>
                <a:prstClr val="black"/>
              </a:solidFill>
              <a:latin typeface="Arial" panose="020B0604020202020204" pitchFamily="34" charset="0"/>
              <a:cs typeface="Arial" panose="020B0604020202020204" pitchFamily="34" charset="0"/>
            </a:endParaRPr>
          </a:p>
          <a:p>
            <a:pPr marL="168916" indent="-168916" defTabSz="988670">
              <a:spcAft>
                <a:spcPts val="635"/>
              </a:spcAft>
              <a:buFont typeface="Arial" panose="020B0604020202020204" pitchFamily="34" charset="0"/>
              <a:buChar char="•"/>
              <a:defRPr/>
            </a:pPr>
            <a:endParaRPr lang="en-CA" sz="1100" dirty="0">
              <a:solidFill>
                <a:prstClr val="black"/>
              </a:solidFill>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IMPORTANT</a:t>
            </a:r>
          </a:p>
          <a:p>
            <a:pPr defTabSz="919333">
              <a:defRPr/>
            </a:pPr>
            <a:endParaRPr lang="en-CA" sz="1100" dirty="0">
              <a:solidFill>
                <a:prstClr val="black"/>
              </a:solidFill>
              <a:latin typeface="Arial" panose="020B0604020202020204" pitchFamily="34" charset="0"/>
              <a:cs typeface="Arial" panose="020B0604020202020204" pitchFamily="34" charset="0"/>
            </a:endParaRPr>
          </a:p>
          <a:p>
            <a:pPr marL="296599" indent="-296599" defTabSz="988670">
              <a:spcAft>
                <a:spcPts val="635"/>
              </a:spcAft>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Explain to participants that you can’t give them legal advice. This means you can’t answer specific questions about their personal legal issues. But you can answer questions by providing general information.</a:t>
            </a:r>
          </a:p>
          <a:p>
            <a:pPr marL="296599" indent="-296599" defTabSz="988670">
              <a:spcAft>
                <a:spcPts val="635"/>
              </a:spcAft>
              <a:buFont typeface="Arial" panose="020B0604020202020204" pitchFamily="34" charset="0"/>
              <a:buChar char="•"/>
              <a:defRPr/>
            </a:pPr>
            <a:endParaRPr lang="en-CA" sz="1100" dirty="0">
              <a:solidFill>
                <a:prstClr val="black"/>
              </a:solidFill>
              <a:latin typeface="Arial" panose="020B0604020202020204" pitchFamily="34" charset="0"/>
              <a:cs typeface="Arial" panose="020B0604020202020204" pitchFamily="34" charset="0"/>
            </a:endParaRPr>
          </a:p>
          <a:p>
            <a:pPr marL="296599" indent="-296599" defTabSz="988670">
              <a:spcAft>
                <a:spcPts val="635"/>
              </a:spcAft>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Participants who have specific questions can do the following:</a:t>
            </a:r>
          </a:p>
          <a:p>
            <a:pPr marL="619358" lvl="1" indent="-168916" defTabSz="988670">
              <a:spcAft>
                <a:spcPts val="635"/>
              </a:spcAft>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Contact a lawyer or notary.</a:t>
            </a:r>
          </a:p>
          <a:p>
            <a:pPr marL="619358" lvl="1" indent="-168916" defTabSz="988670">
              <a:spcAft>
                <a:spcPts val="635"/>
              </a:spcAft>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Contact Indigenous Services Canada.</a:t>
            </a:r>
          </a:p>
          <a:p>
            <a:pPr marL="619358" lvl="1" indent="-168916" defTabSz="988670">
              <a:spcAft>
                <a:spcPts val="635"/>
              </a:spcAft>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Contact the community’s Indian Registration Administrator,</a:t>
            </a:r>
            <a:r>
              <a:rPr lang="en-CA" sz="1100" u="none" dirty="0">
                <a:solidFill>
                  <a:prstClr val="black"/>
                </a:solidFill>
                <a:latin typeface="Arial" panose="020B0604020202020204" pitchFamily="34" charset="0"/>
                <a:cs typeface="Arial" panose="020B0604020202020204" pitchFamily="34" charset="0"/>
              </a:rPr>
              <a:t> who </a:t>
            </a:r>
            <a:r>
              <a:rPr lang="en-CA" sz="1100" dirty="0">
                <a:solidFill>
                  <a:prstClr val="black"/>
                </a:solidFill>
                <a:latin typeface="Arial" panose="020B0604020202020204" pitchFamily="34" charset="0"/>
                <a:cs typeface="Arial" panose="020B0604020202020204" pitchFamily="34" charset="0"/>
              </a:rPr>
              <a:t>can guide participants to the right resources and help them with the steps they need to take. </a:t>
            </a:r>
          </a:p>
          <a:p>
            <a:pPr marL="621892" lvl="1" indent="-171450" defTabSz="988670">
              <a:spcAft>
                <a:spcPts val="635"/>
              </a:spcAft>
              <a:buFont typeface="Arial" panose="020B0604020202020204" pitchFamily="34" charset="0"/>
              <a:buChar char="•"/>
              <a:defRPr/>
            </a:pPr>
            <a:endParaRPr lang="en-CA" sz="1100" dirty="0">
              <a:solidFill>
                <a:prstClr val="black"/>
              </a:solidFill>
              <a:latin typeface="Arial" panose="020B0604020202020204" pitchFamily="34" charset="0"/>
              <a:cs typeface="Arial" panose="020B0604020202020204" pitchFamily="34" charset="0"/>
            </a:endParaRPr>
          </a:p>
          <a:p>
            <a:pPr marL="450442" lvl="1" indent="0" defTabSz="988670">
              <a:spcAft>
                <a:spcPts val="635"/>
              </a:spcAft>
              <a:buFontTx/>
              <a:buNone/>
              <a:defRPr/>
            </a:pPr>
            <a:r>
              <a:rPr lang="en-CA" sz="1100" dirty="0">
                <a:solidFill>
                  <a:prstClr val="black"/>
                </a:solidFill>
                <a:latin typeface="Arial" panose="020B0604020202020204" pitchFamily="34" charset="0"/>
                <a:cs typeface="Arial" panose="020B0604020202020204" pitchFamily="34" charset="0"/>
              </a:rPr>
              <a:t>This workshop is updated to </a:t>
            </a:r>
            <a:r>
              <a:rPr lang="en-CA" sz="1100" b="1" dirty="0">
                <a:solidFill>
                  <a:prstClr val="black"/>
                </a:solidFill>
                <a:latin typeface="Arial" panose="020B0604020202020204" pitchFamily="34" charset="0"/>
                <a:cs typeface="Arial" panose="020B0604020202020204" pitchFamily="34" charset="0"/>
              </a:rPr>
              <a:t>December 2021</a:t>
            </a:r>
            <a:r>
              <a:rPr lang="en-CA" sz="1100" dirty="0">
                <a:solidFill>
                  <a:prstClr val="black"/>
                </a:solidFill>
                <a:latin typeface="Arial" panose="020B0604020202020204" pitchFamily="34" charset="0"/>
                <a:cs typeface="Arial" panose="020B0604020202020204" pitchFamily="34" charset="0"/>
              </a:rPr>
              <a:t>. To ensure the information is still valid, see </a:t>
            </a:r>
            <a:r>
              <a:rPr lang="en-CA" sz="1100" dirty="0" err="1">
                <a:solidFill>
                  <a:prstClr val="black"/>
                </a:solidFill>
                <a:latin typeface="Arial" panose="020B0604020202020204" pitchFamily="34" charset="0"/>
                <a:cs typeface="Arial" panose="020B0604020202020204" pitchFamily="34" charset="0"/>
              </a:rPr>
              <a:t>Éducaloi’s</a:t>
            </a:r>
            <a:r>
              <a:rPr lang="en-CA" sz="1100" dirty="0">
                <a:solidFill>
                  <a:prstClr val="black"/>
                </a:solidFill>
                <a:latin typeface="Arial" panose="020B0604020202020204" pitchFamily="34" charset="0"/>
                <a:cs typeface="Arial" panose="020B0604020202020204" pitchFamily="34" charset="0"/>
              </a:rPr>
              <a:t> website: </a:t>
            </a:r>
            <a:r>
              <a:rPr lang="en-CA" sz="1100" dirty="0" err="1">
                <a:solidFill>
                  <a:prstClr val="black"/>
                </a:solidFill>
                <a:latin typeface="Arial" panose="020B0604020202020204" pitchFamily="34" charset="0"/>
                <a:cs typeface="Arial" panose="020B0604020202020204" pitchFamily="34" charset="0"/>
              </a:rPr>
              <a:t>educaloi.qc.ca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 </a:t>
            </a:r>
          </a:p>
          <a:p>
            <a:pPr marL="0" indent="0" defTabSz="933126">
              <a:spcAft>
                <a:spcPts val="644"/>
              </a:spcAft>
              <a:buFont typeface="Arial" panose="020B0604020202020204" pitchFamily="34" charset="0"/>
              <a:buNone/>
              <a:defRPr/>
            </a:pPr>
            <a:endParaRPr lang="fr-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defTabSz="933126">
              <a:spcAft>
                <a:spcPts val="644"/>
              </a:spcAft>
              <a:buFont typeface="Arial" panose="020B0604020202020204" pitchFamily="34" charset="0"/>
              <a:buNone/>
              <a:defRPr/>
            </a:pPr>
            <a:endParaRPr lang="fr-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defTabSz="933126">
              <a:spcAft>
                <a:spcPts val="644"/>
              </a:spcAft>
              <a:buFont typeface="Arial" panose="020B0604020202020204" pitchFamily="34" charset="0"/>
              <a:buNone/>
              <a:defRPr/>
            </a:pPr>
            <a:endParaRPr lang="fr-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963A9-C341-4548-9D7C-0CFEEB0692BD}"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148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DISCUSSION POINTS</a:t>
            </a:r>
          </a:p>
          <a:p>
            <a:pPr defTabSz="919333">
              <a:spcAft>
                <a:spcPts val="635"/>
              </a:spcAft>
              <a:defRPr/>
            </a:pPr>
            <a:endParaRPr lang="en-CA" sz="1100" b="1"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u="none" dirty="0">
                <a:solidFill>
                  <a:prstClr val="black"/>
                </a:solidFill>
                <a:latin typeface="Arial" panose="020B0604020202020204" pitchFamily="34" charset="0"/>
                <a:cs typeface="Arial" panose="020B0604020202020204" pitchFamily="34" charset="0"/>
              </a:rPr>
              <a:t>To your knowledge, what are the first steps you have to take when a loved one dies?</a:t>
            </a:r>
          </a:p>
          <a:p>
            <a:pPr defTabSz="919333">
              <a:defRPr/>
            </a:pPr>
            <a:endParaRPr lang="en-CA" sz="1100" u="sng"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Have you ever lost people close to you? </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Did they have a will?</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Were their affairs in order?</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Were there any specific steps to follow? </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How were decisions made?</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Were their wishes carried out?</a:t>
            </a:r>
          </a:p>
          <a:p>
            <a:pPr marL="459667" lvl="1" defTabSz="919333">
              <a:defRPr/>
            </a:pPr>
            <a:endParaRPr lang="en-CA" sz="1100" dirty="0">
              <a:solidFill>
                <a:prstClr val="black"/>
              </a:solidFill>
              <a:latin typeface="Arial" panose="020B0604020202020204" pitchFamily="34" charset="0"/>
              <a:cs typeface="Arial" panose="020B0604020202020204" pitchFamily="34" charset="0"/>
            </a:endParaRPr>
          </a:p>
          <a:p>
            <a:pPr marL="9226" defTabSz="919333">
              <a:defRPr/>
            </a:pPr>
            <a:r>
              <a:rPr lang="en-CA" sz="1100" b="1" dirty="0">
                <a:solidFill>
                  <a:prstClr val="black"/>
                </a:solidFill>
                <a:latin typeface="Arial" panose="020B0604020202020204" pitchFamily="34" charset="0"/>
                <a:cs typeface="Arial" panose="020B0604020202020204" pitchFamily="34" charset="0"/>
              </a:rPr>
              <a:t>NOTES</a:t>
            </a:r>
          </a:p>
          <a:p>
            <a:pPr marL="9226" defTabSz="919333">
              <a:defRPr/>
            </a:pPr>
            <a:endParaRPr lang="en-CA" sz="1100" dirty="0">
              <a:solidFill>
                <a:prstClr val="black"/>
              </a:solidFill>
              <a:latin typeface="Arial" panose="020B0604020202020204" pitchFamily="34" charset="0"/>
              <a:cs typeface="Arial" panose="020B0604020202020204" pitchFamily="34" charset="0"/>
            </a:endParaRPr>
          </a:p>
          <a:p>
            <a:pPr marL="9226" defTabSz="919333">
              <a:defRPr/>
            </a:pPr>
            <a:r>
              <a:rPr lang="en-CA" sz="1100" dirty="0">
                <a:solidFill>
                  <a:prstClr val="black"/>
                </a:solidFill>
                <a:latin typeface="Arial" panose="020B0604020202020204" pitchFamily="34" charset="0"/>
                <a:cs typeface="Arial" panose="020B0604020202020204" pitchFamily="34" charset="0"/>
              </a:rPr>
              <a:t>This section includes a lot of information. Participants don’t have to retain everything. They will receive pamphlets at the end of the workshop with the most important information. They can also visit </a:t>
            </a:r>
            <a:r>
              <a:rPr lang="en-CA" sz="1100" dirty="0" err="1">
                <a:solidFill>
                  <a:prstClr val="black"/>
                </a:solidFill>
                <a:latin typeface="Arial" panose="020B0604020202020204" pitchFamily="34" charset="0"/>
                <a:cs typeface="Arial" panose="020B0604020202020204" pitchFamily="34" charset="0"/>
              </a:rPr>
              <a:t>Éducaloi’s</a:t>
            </a:r>
            <a:r>
              <a:rPr lang="en-CA" sz="1100" dirty="0">
                <a:solidFill>
                  <a:prstClr val="black"/>
                </a:solidFill>
                <a:latin typeface="Arial" panose="020B0604020202020204" pitchFamily="34" charset="0"/>
                <a:cs typeface="Arial" panose="020B0604020202020204" pitchFamily="34" charset="0"/>
              </a:rPr>
              <a:t> website for more information.  </a:t>
            </a:r>
            <a:endParaRPr lang="en-CA" sz="1100" b="1" dirty="0">
              <a:solidFill>
                <a:prstClr val="black"/>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10</a:t>
            </a:fld>
            <a:endParaRPr lang="fr-CA"/>
          </a:p>
        </p:txBody>
      </p:sp>
    </p:spTree>
    <p:extLst>
      <p:ext uri="{BB962C8B-B14F-4D97-AF65-F5344CB8AC3E}">
        <p14:creationId xmlns:p14="http://schemas.microsoft.com/office/powerpoint/2010/main" val="39758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INFORMATION FOR PARTICIPANTS</a:t>
            </a:r>
            <a:endParaRPr lang="en-CA" sz="1100" dirty="0">
              <a:latin typeface="Arial" panose="020B0604020202020204" pitchFamily="34" charset="0"/>
              <a:cs typeface="Arial" panose="020B0604020202020204" pitchFamily="34" charset="0"/>
            </a:endParaRPr>
          </a:p>
          <a:p>
            <a:pPr defTabSz="919333">
              <a:defRPr/>
            </a:pPr>
            <a:endParaRPr lang="en-CA" sz="1100" b="1" dirty="0">
              <a:solidFill>
                <a:prstClr val="black"/>
              </a:solidFill>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Important</a:t>
            </a:r>
            <a:r>
              <a:rPr lang="en-CA" sz="1100" dirty="0">
                <a:solidFill>
                  <a:prstClr val="black"/>
                </a:solidFill>
                <a:latin typeface="Arial" panose="020B0604020202020204" pitchFamily="34" charset="0"/>
                <a:cs typeface="Arial" panose="020B0604020202020204" pitchFamily="34" charset="0"/>
              </a:rPr>
              <a:t>: Your community’s Indian Registration Administrator can advise and guide you on the steps to take. </a:t>
            </a:r>
          </a:p>
          <a:p>
            <a:pPr defTabSz="919333">
              <a:defRPr/>
            </a:pPr>
            <a:endParaRPr lang="en-CA" sz="1100" dirty="0">
              <a:solidFill>
                <a:prstClr val="black"/>
              </a:solidFill>
              <a:latin typeface="Arial" panose="020B0604020202020204" pitchFamily="34" charset="0"/>
              <a:cs typeface="Arial" panose="020B0604020202020204" pitchFamily="34" charset="0"/>
            </a:endParaRPr>
          </a:p>
          <a:p>
            <a:pPr defTabSz="919333">
              <a:defRPr/>
            </a:pPr>
            <a:r>
              <a:rPr lang="en-CA" sz="1100" dirty="0">
                <a:solidFill>
                  <a:prstClr val="black"/>
                </a:solidFill>
                <a:latin typeface="Arial" panose="020B0604020202020204" pitchFamily="34" charset="0"/>
                <a:cs typeface="Arial" panose="020B0604020202020204" pitchFamily="34" charset="0"/>
              </a:rPr>
              <a:t>Here are the first four steps:</a:t>
            </a:r>
          </a:p>
          <a:p>
            <a:endParaRPr lang="en-CA" sz="1100" dirty="0">
              <a:latin typeface="Arial" panose="020B0604020202020204" pitchFamily="34" charset="0"/>
              <a:cs typeface="Arial" panose="020B0604020202020204" pitchFamily="34" charset="0"/>
            </a:endParaRPr>
          </a:p>
          <a:p>
            <a:pPr marL="228600" indent="-228600">
              <a:buAutoNum type="arabicParenBoth"/>
            </a:pPr>
            <a:r>
              <a:rPr lang="en-CA" sz="1100" b="1" dirty="0">
                <a:latin typeface="Arial" panose="020B0604020202020204" pitchFamily="34" charset="0"/>
                <a:cs typeface="Arial" panose="020B0604020202020204" pitchFamily="34" charset="0"/>
              </a:rPr>
              <a:t>Notify </a:t>
            </a:r>
            <a:r>
              <a:rPr lang="en-CA" sz="1100" dirty="0">
                <a:latin typeface="Arial" panose="020B0604020202020204" pitchFamily="34" charset="0"/>
                <a:cs typeface="Arial" panose="020B0604020202020204" pitchFamily="34" charset="0"/>
              </a:rPr>
              <a:t>these two government bodies:</a:t>
            </a:r>
          </a:p>
          <a:p>
            <a:pPr marL="228600" indent="-228600">
              <a:buAutoNum type="arabicParenBoth"/>
            </a:pPr>
            <a:endParaRPr lang="en-CA" sz="1100" dirty="0">
              <a:latin typeface="Arial" panose="020B0604020202020204" pitchFamily="34" charset="0"/>
              <a:cs typeface="Arial" panose="020B0604020202020204" pitchFamily="34" charset="0"/>
            </a:endParaRPr>
          </a:p>
          <a:p>
            <a:pPr marL="172376" indent="-172376" defTabSz="900885">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Indigenous Services Canada (ISC) </a:t>
            </a:r>
          </a:p>
          <a:p>
            <a:pPr marL="632043" lvl="1" indent="-172376" defTabSz="900885">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You can ask your community’s Indian Registration Administrator to call ISC for you.</a:t>
            </a:r>
          </a:p>
          <a:p>
            <a:pPr marL="632043" lvl="1" indent="-172376" defTabSz="900885">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Or you can call ISC directly at 1-800-263-5592. </a:t>
            </a:r>
          </a:p>
          <a:p>
            <a:pPr marL="632043" lvl="1" indent="-172376" defTabSz="900885">
              <a:buFont typeface="Wingdings" panose="05000000000000000000" pitchFamily="2" charset="2"/>
              <a:buChar char="Ø"/>
              <a:defRPr/>
            </a:pPr>
            <a:r>
              <a:rPr lang="en-CA" sz="1100" u="none" dirty="0">
                <a:solidFill>
                  <a:prstClr val="black"/>
                </a:solidFill>
                <a:latin typeface="Arial" panose="020B0604020202020204" pitchFamily="34" charset="0"/>
                <a:cs typeface="Arial" panose="020B0604020202020204" pitchFamily="34" charset="0"/>
              </a:rPr>
              <a:t>ISC will send you forms to complete and return with other documents.</a:t>
            </a:r>
          </a:p>
          <a:p>
            <a:pPr marL="172376" indent="-172376">
              <a:buFont typeface="Arial" panose="020B0604020202020204" pitchFamily="34" charset="0"/>
              <a:buChar char="•"/>
            </a:pPr>
            <a:r>
              <a:rPr lang="en-CA" sz="1100" u="none" dirty="0">
                <a:latin typeface="Arial" panose="020B0604020202020204" pitchFamily="34" charset="0"/>
                <a:cs typeface="Arial" panose="020B0604020202020204" pitchFamily="34" charset="0"/>
              </a:rPr>
              <a:t>Directeur de </a:t>
            </a:r>
            <a:r>
              <a:rPr lang="en-CA" sz="1100" u="none" dirty="0" err="1">
                <a:latin typeface="Arial" panose="020B0604020202020204" pitchFamily="34" charset="0"/>
                <a:cs typeface="Arial" panose="020B0604020202020204" pitchFamily="34" charset="0"/>
              </a:rPr>
              <a:t>l’état</a:t>
            </a:r>
            <a:r>
              <a:rPr lang="en-CA" sz="1100" u="none" dirty="0">
                <a:latin typeface="Arial" panose="020B0604020202020204" pitchFamily="34" charset="0"/>
                <a:cs typeface="Arial" panose="020B0604020202020204" pitchFamily="34" charset="0"/>
              </a:rPr>
              <a:t> civil du Québec (Quebec government agency that manages documents like birth certificates, marriage certificates and death certificates)</a:t>
            </a:r>
          </a:p>
          <a:p>
            <a:pPr marL="632043" lvl="1" indent="-172376">
              <a:buFont typeface="Wingdings" panose="05000000000000000000" pitchFamily="2" charset="2"/>
              <a:buChar char="Ø"/>
            </a:pPr>
            <a:r>
              <a:rPr lang="en-CA" sz="1100" u="none" dirty="0">
                <a:latin typeface="Arial" panose="020B0604020202020204" pitchFamily="34" charset="0"/>
                <a:cs typeface="Arial" panose="020B0604020202020204" pitchFamily="34" charset="0"/>
              </a:rPr>
              <a:t>The funeral home can help you send the necessary documents to the Directeur de </a:t>
            </a:r>
            <a:r>
              <a:rPr lang="en-CA" sz="1100" u="none" dirty="0" err="1">
                <a:latin typeface="Arial" panose="020B0604020202020204" pitchFamily="34" charset="0"/>
                <a:cs typeface="Arial" panose="020B0604020202020204" pitchFamily="34" charset="0"/>
              </a:rPr>
              <a:t>l’état</a:t>
            </a:r>
            <a:r>
              <a:rPr lang="en-CA" sz="1100" u="none" dirty="0">
                <a:latin typeface="Arial" panose="020B0604020202020204" pitchFamily="34" charset="0"/>
                <a:cs typeface="Arial" panose="020B0604020202020204" pitchFamily="34" charset="0"/>
              </a:rPr>
              <a:t> civil. </a:t>
            </a:r>
          </a:p>
          <a:p>
            <a:pPr marL="632043" lvl="1" indent="-172376">
              <a:buFont typeface="Wingdings" panose="05000000000000000000" pitchFamily="2" charset="2"/>
              <a:buChar char="Ø"/>
            </a:pPr>
            <a:r>
              <a:rPr lang="en-CA" sz="1100" dirty="0">
                <a:latin typeface="Arial" panose="020B0604020202020204" pitchFamily="34" charset="0"/>
                <a:cs typeface="Arial" panose="020B0604020202020204" pitchFamily="34" charset="0"/>
              </a:rPr>
              <a:t>The Directeur de </a:t>
            </a:r>
            <a:r>
              <a:rPr lang="en-CA" sz="1100" dirty="0" err="1">
                <a:latin typeface="Arial" panose="020B0604020202020204" pitchFamily="34" charset="0"/>
                <a:cs typeface="Arial" panose="020B0604020202020204" pitchFamily="34" charset="0"/>
              </a:rPr>
              <a:t>l’état</a:t>
            </a:r>
            <a:r>
              <a:rPr lang="en-CA" sz="1100" dirty="0">
                <a:latin typeface="Arial" panose="020B0604020202020204" pitchFamily="34" charset="0"/>
                <a:cs typeface="Arial" panose="020B0604020202020204" pitchFamily="34" charset="0"/>
              </a:rPr>
              <a:t> civil will then send you </a:t>
            </a:r>
            <a:r>
              <a:rPr lang="en-CA" sz="1100" b="0" dirty="0">
                <a:latin typeface="Arial" panose="020B0604020202020204" pitchFamily="34" charset="0"/>
                <a:cs typeface="Arial" panose="020B0604020202020204" pitchFamily="34" charset="0"/>
              </a:rPr>
              <a:t>an act of death. </a:t>
            </a:r>
            <a:r>
              <a:rPr lang="en-CA" sz="1100" dirty="0">
                <a:latin typeface="Arial" panose="020B0604020202020204" pitchFamily="34" charset="0"/>
                <a:cs typeface="Arial" panose="020B0604020202020204" pitchFamily="34" charset="0"/>
              </a:rPr>
              <a:t>This is an official document that proves a person died. You’ll need it to settle </a:t>
            </a:r>
            <a:r>
              <a:rPr lang="en-CA" sz="1100" u="none" dirty="0">
                <a:latin typeface="Arial" panose="020B0604020202020204" pitchFamily="34" charset="0"/>
                <a:cs typeface="Arial" panose="020B0604020202020204" pitchFamily="34" charset="0"/>
              </a:rPr>
              <a:t>the estate. </a:t>
            </a:r>
          </a:p>
          <a:p>
            <a:pPr marL="632043" lvl="1" indent="-172376">
              <a:buFont typeface="Wingdings" panose="05000000000000000000" pitchFamily="2" charset="2"/>
              <a:buChar char="Ø"/>
            </a:pPr>
            <a:endParaRPr lang="en-CA" sz="1100" u="none" noProof="0" dirty="0">
              <a:latin typeface="Arial" panose="020B0604020202020204" pitchFamily="34" charset="0"/>
              <a:cs typeface="Arial" panose="020B0604020202020204" pitchFamily="34" charset="0"/>
            </a:endParaRPr>
          </a:p>
          <a:p>
            <a:pPr defTabSz="933126">
              <a:defRPr/>
            </a:pPr>
            <a:r>
              <a:rPr lang="en-CA" sz="1050" i="1" noProof="0" dirty="0">
                <a:latin typeface="Arial" panose="020B0604020202020204" pitchFamily="34" charset="0"/>
                <a:cs typeface="Arial" panose="020B0604020202020204" pitchFamily="34" charset="0"/>
              </a:rPr>
              <a:t>Additional information:</a:t>
            </a:r>
            <a:endParaRPr lang="en-CA" sz="1050" noProof="0" dirty="0">
              <a:latin typeface="Arial" panose="020B0604020202020204" pitchFamily="34" charset="0"/>
              <a:cs typeface="Arial" panose="020B0604020202020204" pitchFamily="34" charset="0"/>
            </a:endParaRPr>
          </a:p>
          <a:p>
            <a:pPr defTabSz="933126">
              <a:defRPr/>
            </a:pPr>
            <a:r>
              <a:rPr lang="en-CA" sz="1050" i="1" noProof="0" dirty="0">
                <a:latin typeface="Arial" panose="020B0604020202020204" pitchFamily="34" charset="0"/>
                <a:cs typeface="Arial" panose="020B0604020202020204" pitchFamily="34" charset="0"/>
              </a:rPr>
              <a:t>- If you don’t tell ISC about the death, the Directeur de </a:t>
            </a:r>
            <a:r>
              <a:rPr lang="en-CA" sz="1050" i="1" noProof="0" dirty="0" err="1">
                <a:latin typeface="Arial" panose="020B0604020202020204" pitchFamily="34" charset="0"/>
                <a:cs typeface="Arial" panose="020B0604020202020204" pitchFamily="34" charset="0"/>
              </a:rPr>
              <a:t>l’état</a:t>
            </a:r>
            <a:r>
              <a:rPr lang="en-CA" sz="1050" i="1" noProof="0" dirty="0">
                <a:latin typeface="Arial" panose="020B0604020202020204" pitchFamily="34" charset="0"/>
                <a:cs typeface="Arial" panose="020B0604020202020204" pitchFamily="34" charset="0"/>
              </a:rPr>
              <a:t> civil du Québec will tell them. In this case, ISC will contact you by mail. </a:t>
            </a:r>
            <a:endParaRPr lang="en-CA" sz="1100" u="none" noProof="0" dirty="0">
              <a:latin typeface="Arial" panose="020B0604020202020204" pitchFamily="34" charset="0"/>
              <a:cs typeface="Arial" panose="020B0604020202020204" pitchFamily="34" charset="0"/>
            </a:endParaRPr>
          </a:p>
          <a:p>
            <a:pPr marL="632043" lvl="1" indent="-172376">
              <a:buFont typeface="Wingdings" panose="05000000000000000000" pitchFamily="2" charset="2"/>
              <a:buChar char="Ø"/>
            </a:pPr>
            <a:endParaRPr lang="en-CA" sz="1100" b="1" dirty="0">
              <a:solidFill>
                <a:prstClr val="black"/>
              </a:solidFill>
              <a:latin typeface="Arial" panose="020B0604020202020204" pitchFamily="34" charset="0"/>
              <a:cs typeface="Arial" panose="020B0604020202020204" pitchFamily="34" charset="0"/>
            </a:endParaRPr>
          </a:p>
          <a:p>
            <a:pPr defTabSz="919333">
              <a:defRPr/>
            </a:pPr>
            <a:r>
              <a:rPr lang="en-CA" sz="1100" dirty="0">
                <a:solidFill>
                  <a:prstClr val="black"/>
                </a:solidFill>
                <a:latin typeface="Arial" panose="020B0604020202020204" pitchFamily="34" charset="0"/>
                <a:cs typeface="Arial" panose="020B0604020202020204" pitchFamily="34" charset="0"/>
              </a:rPr>
              <a:t>(2) </a:t>
            </a:r>
            <a:r>
              <a:rPr lang="en-CA" sz="1100" b="1" dirty="0">
                <a:solidFill>
                  <a:prstClr val="black"/>
                </a:solidFill>
                <a:latin typeface="Arial" panose="020B0604020202020204" pitchFamily="34" charset="0"/>
                <a:cs typeface="Arial" panose="020B0604020202020204" pitchFamily="34" charset="0"/>
              </a:rPr>
              <a:t>Look for a will.</a:t>
            </a: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Check for a will in the registers of the Chambre des </a:t>
            </a:r>
            <a:r>
              <a:rPr lang="en-CA" sz="1100" dirty="0" err="1">
                <a:solidFill>
                  <a:prstClr val="black"/>
                </a:solidFill>
                <a:latin typeface="Arial" panose="020B0604020202020204" pitchFamily="34" charset="0"/>
                <a:cs typeface="Arial" panose="020B0604020202020204" pitchFamily="34" charset="0"/>
              </a:rPr>
              <a:t>notaires</a:t>
            </a:r>
            <a:r>
              <a:rPr lang="en-CA" sz="1100" dirty="0">
                <a:solidFill>
                  <a:prstClr val="black"/>
                </a:solidFill>
                <a:latin typeface="Arial" panose="020B0604020202020204" pitchFamily="34" charset="0"/>
                <a:cs typeface="Arial" panose="020B0604020202020204" pitchFamily="34" charset="0"/>
              </a:rPr>
              <a:t> du Québec (professional association of notaries) and the </a:t>
            </a:r>
            <a:r>
              <a:rPr lang="en-CA" sz="1100" dirty="0" err="1">
                <a:solidFill>
                  <a:prstClr val="black"/>
                </a:solidFill>
                <a:latin typeface="Arial" panose="020B0604020202020204" pitchFamily="34" charset="0"/>
                <a:cs typeface="Arial" panose="020B0604020202020204" pitchFamily="34" charset="0"/>
              </a:rPr>
              <a:t>Barreau</a:t>
            </a:r>
            <a:r>
              <a:rPr lang="en-CA" sz="1100" dirty="0">
                <a:solidFill>
                  <a:prstClr val="black"/>
                </a:solidFill>
                <a:latin typeface="Arial" panose="020B0604020202020204" pitchFamily="34" charset="0"/>
                <a:cs typeface="Arial" panose="020B0604020202020204" pitchFamily="34" charset="0"/>
              </a:rPr>
              <a:t> du Québec (professional association of lawyers).</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The fee is around $20 for each registry.</a:t>
            </a: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Next, look for a will in the person’s </a:t>
            </a:r>
            <a:r>
              <a:rPr lang="en-CA" sz="1100" u="none" dirty="0">
                <a:solidFill>
                  <a:prstClr val="black"/>
                </a:solidFill>
                <a:latin typeface="Arial" panose="020B0604020202020204" pitchFamily="34" charset="0"/>
                <a:cs typeface="Arial" panose="020B0604020202020204" pitchFamily="34" charset="0"/>
              </a:rPr>
              <a:t>papers.</a:t>
            </a: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You must tell Indigenous Services Canada (ISC) whether or not you find a will. If you find one, you must send it to ISC for approval.</a:t>
            </a:r>
          </a:p>
          <a:p>
            <a:endParaRPr lang="en-CA" sz="1100" dirty="0">
              <a:latin typeface="Arial" panose="020B0604020202020204" pitchFamily="34" charset="0"/>
              <a:cs typeface="Arial" panose="020B0604020202020204" pitchFamily="34" charset="0"/>
            </a:endParaRPr>
          </a:p>
          <a:p>
            <a:pPr defTabSz="919333">
              <a:defRPr/>
            </a:pPr>
            <a:r>
              <a:rPr lang="en-CA" sz="1100" dirty="0">
                <a:latin typeface="Arial" panose="020B0604020202020204" pitchFamily="34" charset="0"/>
                <a:cs typeface="Arial" panose="020B0604020202020204" pitchFamily="34" charset="0"/>
              </a:rPr>
              <a:t>(3) </a:t>
            </a:r>
            <a:r>
              <a:rPr lang="en-CA" sz="1100" b="1" dirty="0">
                <a:latin typeface="Arial" panose="020B0604020202020204" pitchFamily="34" charset="0"/>
                <a:cs typeface="Arial" panose="020B0604020202020204" pitchFamily="34" charset="0"/>
              </a:rPr>
              <a:t>The funeral service must respect </a:t>
            </a:r>
            <a:r>
              <a:rPr lang="en-CA" sz="1100" dirty="0">
                <a:latin typeface="Arial" panose="020B0604020202020204" pitchFamily="34" charset="0"/>
                <a:cs typeface="Arial" panose="020B0604020202020204" pitchFamily="34" charset="0"/>
              </a:rPr>
              <a:t>the final wishes of the person who died.</a:t>
            </a:r>
            <a:endParaRPr lang="en-CA" sz="1100"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To find out the person’s wishes about the funeral, you can</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check the will (if there is one),</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talk to the family members and close friends of the person who died, and</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look through the person’s papers for a contract for funeral services arranged in advance.</a:t>
            </a:r>
          </a:p>
          <a:p>
            <a:pPr defTabSz="919333">
              <a:defRPr/>
            </a:pPr>
            <a:r>
              <a:rPr lang="en-CA" sz="1100" dirty="0">
                <a:solidFill>
                  <a:prstClr val="black"/>
                </a:solidFill>
                <a:latin typeface="Arial" panose="020B0604020202020204" pitchFamily="34" charset="0"/>
                <a:cs typeface="Arial" panose="020B0604020202020204" pitchFamily="34" charset="0"/>
              </a:rPr>
              <a:t>If the person didn’t mention anything about the service, the heirs decide what to do. (Heirs are people who inherit things from the person who died.)</a:t>
            </a:r>
          </a:p>
          <a:p>
            <a:pPr defTabSz="919333">
              <a:defRPr/>
            </a:pPr>
            <a:endParaRPr lang="en-CA" sz="1100" dirty="0">
              <a:solidFill>
                <a:prstClr val="black"/>
              </a:solidFill>
              <a:latin typeface="Arial" panose="020B0604020202020204" pitchFamily="34" charset="0"/>
              <a:cs typeface="Arial" panose="020B0604020202020204" pitchFamily="34" charset="0"/>
            </a:endParaRPr>
          </a:p>
          <a:p>
            <a:pPr defTabSz="919333">
              <a:defRPr/>
            </a:pPr>
            <a:r>
              <a:rPr lang="en-CA" sz="1100" dirty="0">
                <a:solidFill>
                  <a:prstClr val="black"/>
                </a:solidFill>
                <a:latin typeface="Arial" panose="020B0604020202020204" pitchFamily="34" charset="0"/>
                <a:cs typeface="Arial" panose="020B0604020202020204" pitchFamily="34" charset="0"/>
              </a:rPr>
              <a:t>The Quebec Pension Plan </a:t>
            </a:r>
            <a:r>
              <a:rPr lang="en-CA" sz="1100" b="1" dirty="0">
                <a:solidFill>
                  <a:prstClr val="black"/>
                </a:solidFill>
                <a:latin typeface="Arial" panose="020B0604020202020204" pitchFamily="34" charset="0"/>
                <a:cs typeface="Arial" panose="020B0604020202020204" pitchFamily="34" charset="0"/>
              </a:rPr>
              <a:t>might pay some funeral costs </a:t>
            </a:r>
            <a:r>
              <a:rPr lang="en-CA" sz="1100" dirty="0">
                <a:solidFill>
                  <a:prstClr val="black"/>
                </a:solidFill>
                <a:latin typeface="Arial" panose="020B0604020202020204" pitchFamily="34" charset="0"/>
                <a:cs typeface="Arial" panose="020B0604020202020204" pitchFamily="34" charset="0"/>
              </a:rPr>
              <a:t>if the person who died contributed a minimum amount to the plan. If not, the </a:t>
            </a:r>
            <a:r>
              <a:rPr lang="en-CA" sz="1100" dirty="0" err="1">
                <a:solidFill>
                  <a:prstClr val="black"/>
                </a:solidFill>
                <a:latin typeface="Arial" panose="020B0604020202020204" pitchFamily="34" charset="0"/>
                <a:cs typeface="Arial" panose="020B0604020202020204" pitchFamily="34" charset="0"/>
              </a:rPr>
              <a:t>Ministère</a:t>
            </a:r>
            <a:r>
              <a:rPr lang="en-CA" sz="1100" dirty="0">
                <a:solidFill>
                  <a:prstClr val="black"/>
                </a:solidFill>
                <a:latin typeface="Arial" panose="020B0604020202020204" pitchFamily="34" charset="0"/>
                <a:cs typeface="Arial" panose="020B0604020202020204" pitchFamily="34" charset="0"/>
              </a:rPr>
              <a:t> du Travail, de </a:t>
            </a:r>
            <a:r>
              <a:rPr lang="en-CA" sz="1100" dirty="0" err="1">
                <a:solidFill>
                  <a:prstClr val="black"/>
                </a:solidFill>
                <a:latin typeface="Arial" panose="020B0604020202020204" pitchFamily="34" charset="0"/>
                <a:cs typeface="Arial" panose="020B0604020202020204" pitchFamily="34" charset="0"/>
              </a:rPr>
              <a:t>l’Emploi</a:t>
            </a:r>
            <a:r>
              <a:rPr lang="en-CA" sz="1100" dirty="0">
                <a:solidFill>
                  <a:prstClr val="black"/>
                </a:solidFill>
                <a:latin typeface="Arial" panose="020B0604020202020204" pitchFamily="34" charset="0"/>
                <a:cs typeface="Arial" panose="020B0604020202020204" pitchFamily="34" charset="0"/>
              </a:rPr>
              <a:t> et de la </a:t>
            </a:r>
            <a:r>
              <a:rPr lang="en-CA" sz="1100" dirty="0" err="1">
                <a:solidFill>
                  <a:prstClr val="black"/>
                </a:solidFill>
                <a:latin typeface="Arial" panose="020B0604020202020204" pitchFamily="34" charset="0"/>
                <a:cs typeface="Arial" panose="020B0604020202020204" pitchFamily="34" charset="0"/>
              </a:rPr>
              <a:t>Solidarité</a:t>
            </a:r>
            <a:r>
              <a:rPr lang="en-CA" sz="1100" dirty="0">
                <a:solidFill>
                  <a:prstClr val="black"/>
                </a:solidFill>
                <a:latin typeface="Arial" panose="020B0604020202020204" pitchFamily="34" charset="0"/>
                <a:cs typeface="Arial" panose="020B0604020202020204" pitchFamily="34" charset="0"/>
              </a:rPr>
              <a:t> </a:t>
            </a:r>
            <a:r>
              <a:rPr lang="en-CA" sz="1100" dirty="0" err="1">
                <a:solidFill>
                  <a:prstClr val="black"/>
                </a:solidFill>
                <a:latin typeface="Arial" panose="020B0604020202020204" pitchFamily="34" charset="0"/>
                <a:cs typeface="Arial" panose="020B0604020202020204" pitchFamily="34" charset="0"/>
              </a:rPr>
              <a:t>sociale</a:t>
            </a:r>
            <a:r>
              <a:rPr lang="en-CA" sz="1100" dirty="0">
                <a:latin typeface="Arial" panose="020B0604020202020204" pitchFamily="34" charset="0"/>
                <a:cs typeface="Arial" panose="020B0604020202020204" pitchFamily="34" charset="0"/>
              </a:rPr>
              <a:t> (department of employment and social solidarity) </a:t>
            </a:r>
            <a:r>
              <a:rPr lang="en-CA" sz="1100" dirty="0">
                <a:solidFill>
                  <a:prstClr val="black"/>
                </a:solidFill>
                <a:latin typeface="Arial" panose="020B0604020202020204" pitchFamily="34" charset="0"/>
                <a:cs typeface="Arial" panose="020B0604020202020204" pitchFamily="34" charset="0"/>
              </a:rPr>
              <a:t>might give you a special refund.</a:t>
            </a: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For more information, call 1-877-644-4545.</a:t>
            </a:r>
          </a:p>
          <a:p>
            <a:endParaRPr lang="en-CA" sz="1100" b="1" dirty="0">
              <a:latin typeface="Arial" panose="020B0604020202020204" pitchFamily="34" charset="0"/>
              <a:cs typeface="Arial" panose="020B0604020202020204" pitchFamily="34" charset="0"/>
            </a:endParaRPr>
          </a:p>
          <a:p>
            <a:pPr defTabSz="919333"/>
            <a:r>
              <a:rPr lang="en-CA" sz="1100" dirty="0">
                <a:latin typeface="Arial" panose="020B0604020202020204" pitchFamily="34" charset="0"/>
                <a:cs typeface="Arial" panose="020B0604020202020204" pitchFamily="34" charset="0"/>
              </a:rPr>
              <a:t>(4) </a:t>
            </a:r>
            <a:r>
              <a:rPr lang="en-CA" sz="1100" b="1" dirty="0">
                <a:latin typeface="Arial" panose="020B0604020202020204" pitchFamily="34" charset="0"/>
                <a:cs typeface="Arial" panose="020B0604020202020204" pitchFamily="34" charset="0"/>
              </a:rPr>
              <a:t>Find out who will settle the estate.</a:t>
            </a:r>
          </a:p>
          <a:p>
            <a:pPr marL="172376" indent="-172376" defTabSz="919333">
              <a:buFont typeface="Arial" panose="020B0604020202020204" pitchFamily="34" charset="0"/>
              <a:buChar char="•"/>
            </a:pPr>
            <a:r>
              <a:rPr lang="en-CA" sz="1100" dirty="0">
                <a:latin typeface="Arial" panose="020B0604020202020204" pitchFamily="34" charset="0"/>
                <a:cs typeface="Arial" panose="020B0604020202020204" pitchFamily="34" charset="0"/>
              </a:rPr>
              <a:t>This is the person who will deal with the affairs of the person who died. The next slide is on this topic.</a:t>
            </a:r>
            <a:endParaRPr lang="en-CA" sz="1100" b="1" dirty="0">
              <a:solidFill>
                <a:prstClr val="black"/>
              </a:solidFill>
              <a:latin typeface="Arial" panose="020B0604020202020204" pitchFamily="34" charset="0"/>
              <a:cs typeface="Arial" panose="020B0604020202020204" pitchFamily="34" charset="0"/>
            </a:endParaRPr>
          </a:p>
          <a:p>
            <a:pPr defTabSz="919333">
              <a:spcAft>
                <a:spcPts val="635"/>
              </a:spcAft>
              <a:defRPr/>
            </a:pPr>
            <a:endParaRPr lang="en-CA" sz="1100" b="1" dirty="0">
              <a:solidFill>
                <a:prstClr val="black"/>
              </a:solidFill>
              <a:latin typeface="Arial" panose="020B0604020202020204" pitchFamily="34" charset="0"/>
              <a:cs typeface="Arial" panose="020B0604020202020204" pitchFamily="34" charset="0"/>
            </a:endParaRPr>
          </a:p>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RESOURCES</a:t>
            </a:r>
            <a:endParaRPr lang="en-CA" sz="1100" dirty="0">
              <a:solidFill>
                <a:prstClr val="black"/>
              </a:solidFill>
              <a:latin typeface="Arial" panose="020B0604020202020204" pitchFamily="34" charset="0"/>
              <a:cs typeface="Arial" panose="020B0604020202020204" pitchFamily="34" charset="0"/>
            </a:endParaRPr>
          </a:p>
          <a:p>
            <a:pPr defTabSz="919333">
              <a:defRPr/>
            </a:pPr>
            <a:r>
              <a:rPr lang="en-CA" sz="1100" dirty="0">
                <a:solidFill>
                  <a:prstClr val="black"/>
                </a:solidFill>
                <a:latin typeface="Arial" panose="020B0604020202020204" pitchFamily="34" charset="0"/>
                <a:cs typeface="Arial" panose="020B0604020202020204" pitchFamily="34" charset="0"/>
              </a:rPr>
              <a:t>Chambre des </a:t>
            </a:r>
            <a:r>
              <a:rPr lang="en-CA" sz="1100" dirty="0" err="1">
                <a:solidFill>
                  <a:prstClr val="black"/>
                </a:solidFill>
                <a:latin typeface="Arial" panose="020B0604020202020204" pitchFamily="34" charset="0"/>
                <a:cs typeface="Arial" panose="020B0604020202020204" pitchFamily="34" charset="0"/>
              </a:rPr>
              <a:t>notaires</a:t>
            </a:r>
            <a:r>
              <a:rPr lang="en-CA" sz="1100" dirty="0">
                <a:solidFill>
                  <a:prstClr val="black"/>
                </a:solidFill>
                <a:latin typeface="Arial" panose="020B0604020202020204" pitchFamily="34" charset="0"/>
                <a:cs typeface="Arial" panose="020B0604020202020204" pitchFamily="34" charset="0"/>
              </a:rPr>
              <a:t> du Québec (professional association of notaries): </a:t>
            </a:r>
            <a:r>
              <a:rPr lang="en-CA" sz="1100" dirty="0" err="1">
                <a:solidFill>
                  <a:prstClr val="black"/>
                </a:solidFill>
                <a:latin typeface="Arial" panose="020B0604020202020204" pitchFamily="34" charset="0"/>
                <a:cs typeface="Arial" panose="020B0604020202020204" pitchFamily="34" charset="0"/>
              </a:rPr>
              <a:t>www.cnq.org</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will.html</a:t>
            </a:r>
            <a:endParaRPr lang="en-CA" sz="1100" dirty="0">
              <a:solidFill>
                <a:prstClr val="black"/>
              </a:solidFill>
              <a:latin typeface="Arial" panose="020B0604020202020204" pitchFamily="34" charset="0"/>
              <a:cs typeface="Arial" panose="020B0604020202020204" pitchFamily="34" charset="0"/>
            </a:endParaRPr>
          </a:p>
          <a:p>
            <a:pPr defTabSz="919333">
              <a:defRPr/>
            </a:pPr>
            <a:r>
              <a:rPr lang="en-CA" sz="1100" dirty="0" err="1">
                <a:solidFill>
                  <a:prstClr val="black"/>
                </a:solidFill>
                <a:latin typeface="Arial" panose="020B0604020202020204" pitchFamily="34" charset="0"/>
                <a:cs typeface="Arial" panose="020B0604020202020204" pitchFamily="34" charset="0"/>
              </a:rPr>
              <a:t>Barreau</a:t>
            </a:r>
            <a:r>
              <a:rPr lang="en-CA" sz="1100" dirty="0">
                <a:solidFill>
                  <a:prstClr val="black"/>
                </a:solidFill>
                <a:latin typeface="Arial" panose="020B0604020202020204" pitchFamily="34" charset="0"/>
                <a:cs typeface="Arial" panose="020B0604020202020204" pitchFamily="34" charset="0"/>
              </a:rPr>
              <a:t> du Québec (professional association of lawyers): </a:t>
            </a:r>
            <a:r>
              <a:rPr lang="en-CA" sz="1100" dirty="0" err="1">
                <a:solidFill>
                  <a:prstClr val="black"/>
                </a:solidFill>
                <a:latin typeface="Arial" panose="020B0604020202020204" pitchFamily="34" charset="0"/>
                <a:cs typeface="Arial" panose="020B0604020202020204" pitchFamily="34" charset="0"/>
              </a:rPr>
              <a:t>www.barreau.qc.ca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/wills-mandates/</a:t>
            </a:r>
          </a:p>
          <a:p>
            <a:pPr defTabSz="919333">
              <a:defRPr/>
            </a:pPr>
            <a:r>
              <a:rPr lang="en-CA" sz="1100" dirty="0">
                <a:solidFill>
                  <a:prstClr val="black"/>
                </a:solidFill>
                <a:latin typeface="Arial" panose="020B0604020202020204" pitchFamily="34" charset="0"/>
                <a:cs typeface="Arial" panose="020B0604020202020204" pitchFamily="34" charset="0"/>
              </a:rPr>
              <a:t>Indigenous Services Canada: 1-800-263-5592 or </a:t>
            </a:r>
            <a:r>
              <a:rPr lang="en-CA" sz="1100" dirty="0" err="1">
                <a:solidFill>
                  <a:prstClr val="black"/>
                </a:solidFill>
                <a:latin typeface="Arial" panose="020B0604020202020204" pitchFamily="34" charset="0"/>
                <a:cs typeface="Arial" panose="020B0604020202020204" pitchFamily="34" charset="0"/>
              </a:rPr>
              <a:t>www.canada.ca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/indigenous-services-</a:t>
            </a:r>
            <a:r>
              <a:rPr lang="en-CA" sz="1100" dirty="0" err="1">
                <a:solidFill>
                  <a:prstClr val="black"/>
                </a:solidFill>
                <a:latin typeface="Arial" panose="020B0604020202020204" pitchFamily="34" charset="0"/>
                <a:cs typeface="Arial" panose="020B0604020202020204" pitchFamily="34" charset="0"/>
              </a:rPr>
              <a:t>canada.html</a:t>
            </a:r>
            <a:endParaRPr lang="en-CA" sz="1100" b="1" dirty="0">
              <a:latin typeface="Arial" panose="020B0604020202020204" pitchFamily="34" charset="0"/>
              <a:cs typeface="Arial" panose="020B0604020202020204" pitchFamily="34" charset="0"/>
            </a:endParaRPr>
          </a:p>
          <a:p>
            <a:endParaRPr lang="en-CA" sz="1100" b="1" dirty="0">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TO LEARN MORE</a:t>
            </a:r>
          </a:p>
          <a:p>
            <a:pPr marL="172376" indent="-172376" defTabSz="919333">
              <a:buFont typeface="Arial" panose="020B0604020202020204" pitchFamily="34" charset="0"/>
              <a:buChar char="•"/>
              <a:defRPr/>
            </a:pPr>
            <a:r>
              <a:rPr lang="en-CA" sz="1100" dirty="0" err="1">
                <a:solidFill>
                  <a:prstClr val="black"/>
                </a:solidFill>
                <a:latin typeface="Arial" panose="020B0604020202020204" pitchFamily="34" charset="0"/>
                <a:cs typeface="Arial" panose="020B0604020202020204" pitchFamily="34" charset="0"/>
              </a:rPr>
              <a:t>educaloi.qc.ca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/indigenous-wills-and-estates</a:t>
            </a:r>
          </a:p>
          <a:p>
            <a:pPr marL="632043" lvl="1" indent="-172376" defTabSz="919333">
              <a:buFont typeface="Wingdings" panose="05000000000000000000" pitchFamily="2" charset="2"/>
              <a:buChar char="v"/>
              <a:defRPr/>
            </a:pPr>
            <a:r>
              <a:rPr lang="en-CA" sz="1100" dirty="0">
                <a:solidFill>
                  <a:prstClr val="black"/>
                </a:solidFill>
                <a:latin typeface="Arial" panose="020B0604020202020204" pitchFamily="34" charset="0"/>
                <a:cs typeface="Arial" panose="020B0604020202020204" pitchFamily="34" charset="0"/>
              </a:rPr>
              <a:t>When a Loved One Dies in an Indigenous Community: First Steps</a:t>
            </a: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11</a:t>
            </a:fld>
            <a:endParaRPr lang="fr-CA"/>
          </a:p>
        </p:txBody>
      </p:sp>
    </p:spTree>
    <p:extLst>
      <p:ext uri="{BB962C8B-B14F-4D97-AF65-F5344CB8AC3E}">
        <p14:creationId xmlns:p14="http://schemas.microsoft.com/office/powerpoint/2010/main" val="159664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INFORMATION FOR PARTICIPANTS</a:t>
            </a:r>
          </a:p>
          <a:p>
            <a:pPr defTabSz="919333">
              <a:spcAft>
                <a:spcPts val="635"/>
              </a:spcAft>
              <a:defRPr/>
            </a:pPr>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How do we decide who will settle the estate?</a:t>
            </a:r>
          </a:p>
          <a:p>
            <a:endParaRPr lang="en-CA" sz="1100" dirty="0">
              <a:latin typeface="Arial" panose="020B0604020202020204" pitchFamily="34" charset="0"/>
              <a:cs typeface="Arial" panose="020B0604020202020204" pitchFamily="34" charset="0"/>
            </a:endParaRPr>
          </a:p>
          <a:p>
            <a:pPr marL="168916" indent="-168916">
              <a:buFont typeface="Arial" panose="020B0604020202020204" pitchFamily="34" charset="0"/>
              <a:buChar char="•"/>
            </a:pPr>
            <a:r>
              <a:rPr lang="en-CA" sz="1100" dirty="0">
                <a:latin typeface="Arial" panose="020B0604020202020204" pitchFamily="34" charset="0"/>
                <a:cs typeface="Arial" panose="020B0604020202020204" pitchFamily="34" charset="0"/>
              </a:rPr>
              <a:t>Once Indigenous Services Canada (ISC) has all the necessary documents, it will name someone to settle the estate.</a:t>
            </a:r>
          </a:p>
          <a:p>
            <a:pPr marL="168916" indent="-168916">
              <a:buFont typeface="Arial" panose="020B0604020202020204" pitchFamily="34" charset="0"/>
              <a:buChar char="•"/>
            </a:pPr>
            <a:endParaRPr lang="en-CA" sz="1100" dirty="0">
              <a:latin typeface="Arial" panose="020B0604020202020204" pitchFamily="34" charset="0"/>
              <a:cs typeface="Arial" panose="020B0604020202020204" pitchFamily="34" charset="0"/>
            </a:endParaRPr>
          </a:p>
          <a:p>
            <a:pPr marL="168916" indent="-168916">
              <a:buFont typeface="Arial" panose="020B0604020202020204" pitchFamily="34" charset="0"/>
              <a:buChar char="•"/>
            </a:pPr>
            <a:r>
              <a:rPr lang="en-CA" sz="1100" dirty="0">
                <a:latin typeface="Arial" panose="020B0604020202020204" pitchFamily="34" charset="0"/>
                <a:cs typeface="Arial" panose="020B0604020202020204" pitchFamily="34" charset="0"/>
              </a:rPr>
              <a:t>This person is called an </a:t>
            </a:r>
            <a:r>
              <a:rPr lang="en-CA" sz="1100" b="1" dirty="0">
                <a:latin typeface="Arial" panose="020B0604020202020204" pitchFamily="34" charset="0"/>
                <a:cs typeface="Arial" panose="020B0604020202020204" pitchFamily="34" charset="0"/>
              </a:rPr>
              <a:t>executor</a:t>
            </a:r>
            <a:r>
              <a:rPr lang="en-CA" sz="1100" dirty="0">
                <a:latin typeface="Arial" panose="020B0604020202020204" pitchFamily="34" charset="0"/>
                <a:cs typeface="Arial" panose="020B0604020202020204" pitchFamily="34" charset="0"/>
              </a:rPr>
              <a:t> if the deceased chose them and it is written in the will. </a:t>
            </a:r>
          </a:p>
          <a:p>
            <a:endParaRPr lang="en-CA" sz="1100" dirty="0">
              <a:latin typeface="Arial" panose="020B0604020202020204" pitchFamily="34" charset="0"/>
              <a:cs typeface="Arial" panose="020B0604020202020204" pitchFamily="34" charset="0"/>
            </a:endParaRPr>
          </a:p>
          <a:p>
            <a:pPr marL="168916" indent="-168916">
              <a:buFont typeface="Arial" panose="020B0604020202020204" pitchFamily="34" charset="0"/>
              <a:buChar char="•"/>
            </a:pPr>
            <a:r>
              <a:rPr lang="en-CA" sz="1100" dirty="0">
                <a:latin typeface="Arial" panose="020B0604020202020204" pitchFamily="34" charset="0"/>
                <a:cs typeface="Arial" panose="020B0604020202020204" pitchFamily="34" charset="0"/>
              </a:rPr>
              <a:t>If the will does not say who will settle the estate, ISC will ask the family or heirs for a recommendation. If this is the case, the person who settles the estate is called an </a:t>
            </a:r>
            <a:r>
              <a:rPr lang="en-CA" sz="1100" b="1" dirty="0">
                <a:latin typeface="Arial" panose="020B0604020202020204" pitchFamily="34" charset="0"/>
                <a:cs typeface="Arial" panose="020B0604020202020204" pitchFamily="34" charset="0"/>
              </a:rPr>
              <a:t>administrator</a:t>
            </a:r>
            <a:r>
              <a:rPr lang="en-CA" sz="1100" dirty="0">
                <a:latin typeface="Arial" panose="020B0604020202020204" pitchFamily="34" charset="0"/>
                <a:cs typeface="Arial" panose="020B0604020202020204" pitchFamily="34" charset="0"/>
              </a:rPr>
              <a:t>. </a:t>
            </a:r>
          </a:p>
          <a:p>
            <a:endParaRPr lang="en-CA" sz="1100" dirty="0">
              <a:latin typeface="Arial" panose="020B0604020202020204" pitchFamily="34" charset="0"/>
              <a:cs typeface="Arial" panose="020B0604020202020204" pitchFamily="34" charset="0"/>
            </a:endParaRPr>
          </a:p>
          <a:p>
            <a:pPr defTabSz="919333">
              <a:defRPr/>
            </a:pPr>
            <a:r>
              <a:rPr lang="en-CA" sz="1100" b="1" u="none" dirty="0">
                <a:solidFill>
                  <a:prstClr val="black"/>
                </a:solidFill>
                <a:latin typeface="Arial" panose="020B0604020202020204" pitchFamily="34" charset="0"/>
                <a:cs typeface="Arial" panose="020B0604020202020204" pitchFamily="34" charset="0"/>
              </a:rPr>
              <a:t>People can refuse to be an executor or administrator. </a:t>
            </a:r>
          </a:p>
          <a:p>
            <a:pPr defTabSz="919333">
              <a:defRPr/>
            </a:pPr>
            <a:endParaRPr lang="en-CA" sz="1100" u="none" dirty="0">
              <a:solidFill>
                <a:prstClr val="black"/>
              </a:solidFill>
              <a:latin typeface="Arial" panose="020B0604020202020204" pitchFamily="34" charset="0"/>
              <a:cs typeface="Arial" panose="020B0604020202020204" pitchFamily="34" charset="0"/>
            </a:endParaRPr>
          </a:p>
          <a:p>
            <a:pPr marL="168916" indent="-16891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ISC will appoint a replacement in this case.</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The duties of the executor or administrator include:</a:t>
            </a:r>
          </a:p>
          <a:p>
            <a:endParaRPr lang="en-CA" sz="1100" b="1" dirty="0">
              <a:latin typeface="Arial" panose="020B0604020202020204" pitchFamily="34" charset="0"/>
              <a:cs typeface="Arial" panose="020B0604020202020204" pitchFamily="34" charset="0"/>
            </a:endParaRP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Contacting all services and organizations the deceased dealt with and closing their accounts (example: phone, electricity, Quebec Pension Plan).</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Opening an estate bank account</a:t>
            </a:r>
          </a:p>
          <a:p>
            <a:pPr marL="172376" indent="-172376">
              <a:buFont typeface="Arial" panose="020B0604020202020204" pitchFamily="34" charset="0"/>
              <a:buChar char="•"/>
            </a:pPr>
            <a:r>
              <a:rPr lang="en-CA" sz="1100" u="none" dirty="0">
                <a:latin typeface="Arial" panose="020B0604020202020204" pitchFamily="34" charset="0"/>
                <a:cs typeface="Arial" panose="020B0604020202020204" pitchFamily="34" charset="0"/>
              </a:rPr>
              <a:t>Identifying and notifying the heirs (heirs named in the will or heirs under the </a:t>
            </a:r>
            <a:r>
              <a:rPr lang="en-CA" sz="1100" i="1" u="none" dirty="0">
                <a:latin typeface="Arial" panose="020B0604020202020204" pitchFamily="34" charset="0"/>
                <a:cs typeface="Arial" panose="020B0604020202020204" pitchFamily="34" charset="0"/>
              </a:rPr>
              <a:t>Indian Act</a:t>
            </a:r>
            <a:r>
              <a:rPr lang="en-CA" sz="1100" u="none" dirty="0">
                <a:latin typeface="Arial" panose="020B0604020202020204" pitchFamily="34" charset="0"/>
                <a:cs typeface="Arial" panose="020B0604020202020204" pitchFamily="34" charset="0"/>
              </a:rPr>
              <a:t>)</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Making an inventory of the property and debts of the person who died</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Paying taxes and the deceased’s debts using money in the estate (before distributing property to heirs)</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Distributing property to heirs</a:t>
            </a:r>
          </a:p>
          <a:p>
            <a:pPr marL="0" indent="0">
              <a:buFont typeface="Arial" panose="020B0604020202020204" pitchFamily="34" charset="0"/>
              <a:buNone/>
            </a:pPr>
            <a:r>
              <a:rPr lang="en-CA" sz="1100" dirty="0">
                <a:latin typeface="Arial" panose="020B0604020202020204" pitchFamily="34" charset="0"/>
                <a:cs typeface="Arial" panose="020B0604020202020204" pitchFamily="34" charset="0"/>
              </a:rPr>
              <a:t>* Here it’s important to keep in mind the rights of spouses and common-law partners</a:t>
            </a:r>
          </a:p>
          <a:p>
            <a:pPr marL="171450" indent="-171450">
              <a:buFont typeface="Arial" panose="020B0604020202020204" pitchFamily="34" charset="0"/>
              <a:buChar char="•"/>
            </a:pPr>
            <a:r>
              <a:rPr lang="en-CA" sz="1100" dirty="0">
                <a:latin typeface="Arial" panose="020B0604020202020204" pitchFamily="34" charset="0"/>
                <a:cs typeface="Arial" panose="020B0604020202020204" pitchFamily="34" charset="0"/>
              </a:rPr>
              <a:t>Close the estate</a:t>
            </a:r>
          </a:p>
          <a:p>
            <a:endParaRPr lang="en-CA" sz="1100" dirty="0">
              <a:latin typeface="Arial" panose="020B0604020202020204" pitchFamily="34" charset="0"/>
              <a:cs typeface="Arial" panose="020B0604020202020204" pitchFamily="34" charset="0"/>
            </a:endParaRPr>
          </a:p>
          <a:p>
            <a:pPr>
              <a:spcAft>
                <a:spcPts val="635"/>
              </a:spcAft>
            </a:pPr>
            <a:r>
              <a:rPr lang="en-CA" sz="1100" b="1" dirty="0">
                <a:latin typeface="Arial" panose="020B0604020202020204" pitchFamily="34" charset="0"/>
                <a:cs typeface="Arial" panose="020B0604020202020204" pitchFamily="34" charset="0"/>
              </a:rPr>
              <a:t>RESOURCES</a:t>
            </a:r>
          </a:p>
          <a:p>
            <a:pPr>
              <a:spcAft>
                <a:spcPts val="635"/>
              </a:spcAft>
            </a:pPr>
            <a:endParaRPr lang="en-CA" sz="1100" b="1" dirty="0">
              <a:latin typeface="Arial" panose="020B0604020202020204" pitchFamily="34" charset="0"/>
              <a:cs typeface="Arial" panose="020B0604020202020204" pitchFamily="34" charset="0"/>
            </a:endParaRPr>
          </a:p>
          <a:p>
            <a:pPr defTabSz="919333">
              <a:defRPr/>
            </a:pPr>
            <a:r>
              <a:rPr lang="en-CA" sz="1100" dirty="0">
                <a:solidFill>
                  <a:prstClr val="black"/>
                </a:solidFill>
                <a:latin typeface="Arial" panose="020B0604020202020204" pitchFamily="34" charset="0"/>
                <a:cs typeface="Arial" panose="020B0604020202020204" pitchFamily="34" charset="0"/>
              </a:rPr>
              <a:t>Indigenous Services Canada: 1-800-263-5592 or </a:t>
            </a:r>
            <a:r>
              <a:rPr lang="en-CA" sz="1100" dirty="0" err="1">
                <a:solidFill>
                  <a:prstClr val="black"/>
                </a:solidFill>
                <a:latin typeface="Arial" panose="020B0604020202020204" pitchFamily="34" charset="0"/>
                <a:cs typeface="Arial" panose="020B0604020202020204" pitchFamily="34" charset="0"/>
              </a:rPr>
              <a:t>www.canada.ca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/indigenous-services-</a:t>
            </a:r>
            <a:r>
              <a:rPr lang="en-CA" sz="1100" dirty="0" err="1">
                <a:solidFill>
                  <a:prstClr val="black"/>
                </a:solidFill>
                <a:latin typeface="Arial" panose="020B0604020202020204" pitchFamily="34" charset="0"/>
                <a:cs typeface="Arial" panose="020B0604020202020204" pitchFamily="34" charset="0"/>
              </a:rPr>
              <a:t>canada.html</a:t>
            </a:r>
            <a:endParaRPr lang="en-CA" sz="1100" b="1" dirty="0">
              <a:latin typeface="Arial" panose="020B0604020202020204" pitchFamily="34" charset="0"/>
              <a:cs typeface="Arial" panose="020B0604020202020204" pitchFamily="34" charset="0"/>
            </a:endParaRPr>
          </a:p>
          <a:p>
            <a:endParaRPr lang="en-CA" sz="1100" b="1" dirty="0">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TO LEARN MORE </a:t>
            </a:r>
          </a:p>
          <a:p>
            <a:pPr defTabSz="919333">
              <a:defRPr/>
            </a:pPr>
            <a:endParaRPr lang="en-CA" sz="1100" b="1"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  </a:t>
            </a:r>
            <a:r>
              <a:rPr lang="en-CA" sz="1100" dirty="0" err="1">
                <a:solidFill>
                  <a:prstClr val="black"/>
                </a:solidFill>
                <a:latin typeface="Arial" panose="020B0604020202020204" pitchFamily="34" charset="0"/>
                <a:cs typeface="Arial" panose="020B0604020202020204" pitchFamily="34" charset="0"/>
              </a:rPr>
              <a:t>educaloi.qc.ca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/indigenous-wills-and-estates</a:t>
            </a:r>
          </a:p>
          <a:p>
            <a:pPr marL="632043" lvl="1" indent="-172376" defTabSz="919333">
              <a:buFont typeface="Wingdings" panose="05000000000000000000" pitchFamily="2" charset="2"/>
              <a:buChar char="v"/>
              <a:defRPr/>
            </a:pPr>
            <a:r>
              <a:rPr lang="en-CA" sz="1100" dirty="0">
                <a:solidFill>
                  <a:prstClr val="black"/>
                </a:solidFill>
                <a:latin typeface="Arial" panose="020B0604020202020204" pitchFamily="34" charset="0"/>
                <a:cs typeface="Arial" panose="020B0604020202020204" pitchFamily="34" charset="0"/>
              </a:rPr>
              <a:t>Duties of an Estate Administrator or Executor </a:t>
            </a:r>
          </a:p>
          <a:p>
            <a:pPr marL="632043" lvl="1" indent="-172376" defTabSz="919333">
              <a:buFont typeface="Wingdings" panose="05000000000000000000" pitchFamily="2" charset="2"/>
              <a:buChar char="v"/>
              <a:defRPr/>
            </a:pPr>
            <a:r>
              <a:rPr lang="en-CA" sz="1100" dirty="0">
                <a:solidFill>
                  <a:prstClr val="black"/>
                </a:solidFill>
                <a:latin typeface="Arial" panose="020B0604020202020204" pitchFamily="34" charset="0"/>
                <a:cs typeface="Arial" panose="020B0604020202020204" pitchFamily="34" charset="0"/>
              </a:rPr>
              <a:t>When a Loved One Dies in an Indigenous Community: First Steps</a:t>
            </a:r>
          </a:p>
          <a:p>
            <a:pPr defTabSz="919333">
              <a:defRPr/>
            </a:pPr>
            <a:endParaRPr lang="en-CA" sz="1100" dirty="0">
              <a:solidFill>
                <a:prstClr val="black"/>
              </a:solidFill>
              <a:latin typeface="Arial" panose="020B0604020202020204" pitchFamily="34" charset="0"/>
              <a:cs typeface="Arial" panose="020B0604020202020204" pitchFamily="34" charset="0"/>
            </a:endParaRPr>
          </a:p>
          <a:p>
            <a:pPr marL="9226" defTabSz="919333">
              <a:defRPr/>
            </a:pPr>
            <a:r>
              <a:rPr lang="en-CA" sz="1100" b="1" dirty="0">
                <a:solidFill>
                  <a:prstClr val="black"/>
                </a:solidFill>
                <a:latin typeface="Arial" panose="020B0604020202020204" pitchFamily="34" charset="0"/>
                <a:cs typeface="Arial" panose="020B0604020202020204" pitchFamily="34" charset="0"/>
              </a:rPr>
              <a:t>Sources: </a:t>
            </a:r>
          </a:p>
          <a:p>
            <a:pPr marL="178141" indent="-168916" defTabSz="919333">
              <a:buFont typeface="Arial" panose="020B0604020202020204" pitchFamily="34" charset="0"/>
              <a:buChar char="•"/>
              <a:defRPr/>
            </a:pPr>
            <a:r>
              <a:rPr lang="en-CA" sz="1100" i="1" dirty="0">
                <a:solidFill>
                  <a:prstClr val="black"/>
                </a:solidFill>
                <a:latin typeface="Arial" panose="020B0604020202020204" pitchFamily="34" charset="0"/>
                <a:cs typeface="Arial" panose="020B0604020202020204" pitchFamily="34" charset="0"/>
              </a:rPr>
              <a:t>Indian Act</a:t>
            </a:r>
            <a:r>
              <a:rPr lang="en-CA" sz="1100" dirty="0">
                <a:solidFill>
                  <a:prstClr val="black"/>
                </a:solidFill>
                <a:latin typeface="Arial" panose="020B0604020202020204" pitchFamily="34" charset="0"/>
                <a:cs typeface="Arial" panose="020B0604020202020204" pitchFamily="34" charset="0"/>
              </a:rPr>
              <a:t>, RSC 1985, c I-5, s 43. </a:t>
            </a:r>
            <a:endParaRPr lang="en-CA" sz="1100" i="1" dirty="0">
              <a:solidFill>
                <a:prstClr val="black"/>
              </a:solidFill>
              <a:latin typeface="Arial" panose="020B0604020202020204" pitchFamily="34" charset="0"/>
              <a:cs typeface="Arial" panose="020B0604020202020204" pitchFamily="34" charset="0"/>
            </a:endParaRPr>
          </a:p>
          <a:p>
            <a:pPr marL="178141" indent="-168916" defTabSz="919333">
              <a:buFont typeface="Arial" panose="020B0604020202020204" pitchFamily="34" charset="0"/>
              <a:buChar char="•"/>
              <a:defRPr/>
            </a:pPr>
            <a:r>
              <a:rPr lang="en-CA" sz="1100" i="1" dirty="0">
                <a:solidFill>
                  <a:prstClr val="black"/>
                </a:solidFill>
                <a:latin typeface="Arial" panose="020B0604020202020204" pitchFamily="34" charset="0"/>
                <a:cs typeface="Arial" panose="020B0604020202020204" pitchFamily="34" charset="0"/>
              </a:rPr>
              <a:t>Indian Estates Regulations,  </a:t>
            </a:r>
            <a:r>
              <a:rPr lang="en-CA" sz="1100" dirty="0">
                <a:solidFill>
                  <a:prstClr val="black"/>
                </a:solidFill>
                <a:latin typeface="Arial" panose="020B0604020202020204" pitchFamily="34" charset="0"/>
                <a:cs typeface="Arial" panose="020B0604020202020204" pitchFamily="34" charset="0"/>
              </a:rPr>
              <a:t>CRC, c 954, ss 4, 11.</a:t>
            </a: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12</a:t>
            </a:fld>
            <a:endParaRPr lang="fr-CA"/>
          </a:p>
        </p:txBody>
      </p:sp>
    </p:spTree>
    <p:extLst>
      <p:ext uri="{BB962C8B-B14F-4D97-AF65-F5344CB8AC3E}">
        <p14:creationId xmlns:p14="http://schemas.microsoft.com/office/powerpoint/2010/main" val="275147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INFORMATION FOR PARTICIPANTS</a:t>
            </a:r>
          </a:p>
          <a:p>
            <a:pPr defTabSz="919333">
              <a:spcAft>
                <a:spcPts val="635"/>
              </a:spcAft>
              <a:defRPr/>
            </a:pPr>
            <a:endParaRPr lang="en-CA" sz="1100" dirty="0">
              <a:latin typeface="Arial" panose="020B0604020202020204" pitchFamily="34" charset="0"/>
              <a:cs typeface="Arial" panose="020B0604020202020204" pitchFamily="34" charset="0"/>
            </a:endParaRPr>
          </a:p>
          <a:p>
            <a:pPr marL="228600" indent="-228600">
              <a:buAutoNum type="arabicParenR"/>
            </a:pPr>
            <a:r>
              <a:rPr lang="en-CA" sz="1100" b="1" dirty="0">
                <a:latin typeface="Arial" panose="020B0604020202020204" pitchFamily="34" charset="0"/>
                <a:cs typeface="Arial" panose="020B0604020202020204" pitchFamily="34" charset="0"/>
              </a:rPr>
              <a:t>Land</a:t>
            </a:r>
          </a:p>
          <a:p>
            <a:pPr marL="228600" indent="-228600">
              <a:buAutoNum type="arabicParenR"/>
            </a:pPr>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There are special rules when someone inherits land or a house in a First Nation community:</a:t>
            </a:r>
          </a:p>
          <a:p>
            <a:endParaRPr lang="en-CA" sz="1100" dirty="0">
              <a:latin typeface="Arial" panose="020B0604020202020204" pitchFamily="34" charset="0"/>
              <a:cs typeface="Arial" panose="020B0604020202020204" pitchFamily="34" charset="0"/>
            </a:endParaRPr>
          </a:p>
          <a:p>
            <a:pPr marL="622816" lvl="1" indent="-172376">
              <a:buFont typeface="Arial" panose="020B0604020202020204" pitchFamily="34" charset="0"/>
              <a:buChar char="•"/>
            </a:pPr>
            <a:r>
              <a:rPr lang="en-CA" sz="1100" b="1" dirty="0">
                <a:latin typeface="Arial" panose="020B0604020202020204" pitchFamily="34" charset="0"/>
                <a:cs typeface="Arial" panose="020B0604020202020204" pitchFamily="34" charset="0"/>
              </a:rPr>
              <a:t>Only First Nation members can use and occupy land </a:t>
            </a:r>
            <a:r>
              <a:rPr lang="en-CA" sz="1100" dirty="0">
                <a:latin typeface="Arial" panose="020B0604020202020204" pitchFamily="34" charset="0"/>
                <a:cs typeface="Arial" panose="020B0604020202020204" pitchFamily="34" charset="0"/>
              </a:rPr>
              <a:t>in a community covered under the </a:t>
            </a:r>
            <a:r>
              <a:rPr lang="en-CA" sz="1100" i="1" dirty="0">
                <a:latin typeface="Arial" panose="020B0604020202020204" pitchFamily="34" charset="0"/>
                <a:cs typeface="Arial" panose="020B0604020202020204" pitchFamily="34" charset="0"/>
              </a:rPr>
              <a:t>Indian Act</a:t>
            </a:r>
            <a:r>
              <a:rPr lang="en-CA" sz="1100" dirty="0">
                <a:latin typeface="Arial" panose="020B0604020202020204" pitchFamily="34" charset="0"/>
                <a:cs typeface="Arial" panose="020B0604020202020204" pitchFamily="34" charset="0"/>
              </a:rPr>
              <a:t>. You can’t directly inherit land in the community without being a member of the Band that occupies the land.</a:t>
            </a:r>
          </a:p>
          <a:p>
            <a:pPr marL="1069801" lvl="2" indent="-168916">
              <a:buFont typeface="Wingdings" panose="05000000000000000000" pitchFamily="2" charset="2"/>
              <a:buChar char="Ø"/>
            </a:pPr>
            <a:r>
              <a:rPr lang="en-CA" sz="1100" dirty="0">
                <a:latin typeface="Arial" panose="020B0604020202020204" pitchFamily="34" charset="0"/>
                <a:cs typeface="Arial" panose="020B0604020202020204" pitchFamily="34" charset="0"/>
              </a:rPr>
              <a:t>This is the case even if the person who died left land to a non-member in their will.</a:t>
            </a:r>
          </a:p>
          <a:p>
            <a:pPr marL="1069801" lvl="2" indent="-168916">
              <a:buFont typeface="Wingdings" panose="05000000000000000000" pitchFamily="2" charset="2"/>
              <a:buChar char="Ø"/>
            </a:pPr>
            <a:r>
              <a:rPr lang="en-CA" sz="1100" dirty="0">
                <a:latin typeface="Arial" panose="020B0604020202020204" pitchFamily="34" charset="0"/>
                <a:cs typeface="Arial" panose="020B0604020202020204" pitchFamily="34" charset="0"/>
              </a:rPr>
              <a:t>Sometimes, a non-member named in a will can receive a share of the value of the land after it is sold.  For example, this can happen when the person who died had a Certificate of Possession for the land.</a:t>
            </a:r>
          </a:p>
          <a:p>
            <a:pPr marL="450442" lvl="1"/>
            <a:endParaRPr lang="en-CA" sz="1100" dirty="0">
              <a:solidFill>
                <a:srgbClr val="5D5D5D"/>
              </a:solidFill>
              <a:latin typeface="Arial" panose="020B0604020202020204" pitchFamily="34" charset="0"/>
              <a:cs typeface="Arial" panose="020B0604020202020204" pitchFamily="34" charset="0"/>
            </a:endParaRPr>
          </a:p>
          <a:p>
            <a:pPr marL="619358" lvl="1" indent="-168916" fontAlgn="base">
              <a:buFont typeface="Arial" panose="020B0604020202020204" pitchFamily="34" charset="0"/>
              <a:buChar char="•"/>
            </a:pPr>
            <a:r>
              <a:rPr lang="en-CA" sz="1100" b="1" dirty="0">
                <a:latin typeface="Arial" panose="020B0604020202020204" pitchFamily="34" charset="0"/>
                <a:cs typeface="Arial" panose="020B0604020202020204" pitchFamily="34" charset="0"/>
              </a:rPr>
              <a:t>If the person who died had a Certificate of Possession for the land</a:t>
            </a:r>
            <a:r>
              <a:rPr lang="en-CA" sz="1100" dirty="0">
                <a:latin typeface="Arial" panose="020B0604020202020204" pitchFamily="34" charset="0"/>
                <a:cs typeface="Arial" panose="020B0604020202020204" pitchFamily="34" charset="0"/>
              </a:rPr>
              <a:t>, the person who settles the estate must ask Indigenous Services Canada to transfer the land rights to the heir. The community’s Land Agent or Indian Registration Administrator can help. </a:t>
            </a:r>
          </a:p>
          <a:p>
            <a:pPr marL="450442" lvl="1" fontAlgn="base"/>
            <a:endParaRPr lang="en-CA" sz="1100" dirty="0">
              <a:latin typeface="Arial" panose="020B0604020202020204" pitchFamily="34" charset="0"/>
              <a:cs typeface="Arial" panose="020B0604020202020204" pitchFamily="34" charset="0"/>
            </a:endParaRPr>
          </a:p>
          <a:p>
            <a:pPr marL="619358" lvl="1" indent="-168916" fontAlgn="base">
              <a:buFont typeface="Arial" panose="020B0604020202020204" pitchFamily="34" charset="0"/>
              <a:buChar char="•"/>
            </a:pPr>
            <a:r>
              <a:rPr lang="en-CA" sz="1100" b="1" dirty="0">
                <a:latin typeface="Arial" panose="020B0604020202020204" pitchFamily="34" charset="0"/>
                <a:cs typeface="Arial" panose="020B0604020202020204" pitchFamily="34" charset="0"/>
              </a:rPr>
              <a:t>If the person who died occupied the land based on a traditional system</a:t>
            </a:r>
            <a:r>
              <a:rPr lang="en-CA" sz="1100" dirty="0">
                <a:latin typeface="Arial" panose="020B0604020202020204" pitchFamily="34" charset="0"/>
                <a:cs typeface="Arial" panose="020B0604020202020204" pitchFamily="34" charset="0"/>
              </a:rPr>
              <a:t>, the Band Council will be able to tell you who will inherit the home or the land.</a:t>
            </a:r>
          </a:p>
          <a:p>
            <a:pPr marL="632043" lvl="1" indent="-172376">
              <a:buFont typeface="Courier New" panose="02070309020205020404" pitchFamily="49" charset="0"/>
              <a:buChar char="o"/>
            </a:pP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2) Spouses or common-law partners</a:t>
            </a:r>
          </a:p>
          <a:p>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Spouses or common-law partners of the person who died have special rights to the family home.</a:t>
            </a:r>
          </a:p>
          <a:p>
            <a:endParaRPr lang="en-CA" sz="1100" b="1" dirty="0">
              <a:latin typeface="Arial" panose="020B0604020202020204" pitchFamily="34" charset="0"/>
              <a:cs typeface="Arial" panose="020B0604020202020204" pitchFamily="34" charset="0"/>
            </a:endParaRPr>
          </a:p>
          <a:p>
            <a:pPr marL="632043" lvl="1"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Even if they aren’t a band member or a First Nations person, they are allowed to stay in the house for six months after the person’s death. </a:t>
            </a:r>
          </a:p>
          <a:p>
            <a:pPr marL="632043" lvl="1"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A spouse or common-law partner who isn’t a band member can’t inherit a house directly but can get a share of the value of the house. </a:t>
            </a:r>
          </a:p>
          <a:p>
            <a:pPr marL="632043" lvl="1"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The partner also has other specific rights to the estate. Visit </a:t>
            </a:r>
            <a:r>
              <a:rPr lang="en-CA" sz="1100" dirty="0" err="1">
                <a:latin typeface="Arial" panose="020B0604020202020204" pitchFamily="34" charset="0"/>
                <a:cs typeface="Arial" panose="020B0604020202020204" pitchFamily="34" charset="0"/>
              </a:rPr>
              <a:t>Éducaloi’s</a:t>
            </a:r>
            <a:r>
              <a:rPr lang="en-CA" sz="1100" dirty="0">
                <a:latin typeface="Arial" panose="020B0604020202020204" pitchFamily="34" charset="0"/>
                <a:cs typeface="Arial" panose="020B0604020202020204" pitchFamily="34" charset="0"/>
              </a:rPr>
              <a:t> website to learn more (the rules are complicated).   </a:t>
            </a:r>
          </a:p>
          <a:p>
            <a:pPr marL="632043" lvl="1" indent="-172376">
              <a:buFont typeface="Arial" panose="020B0604020202020204" pitchFamily="34" charset="0"/>
              <a:buChar char="•"/>
            </a:pPr>
            <a:endParaRPr lang="en-CA" sz="1100" dirty="0">
              <a:latin typeface="Arial" panose="020B0604020202020204" pitchFamily="34" charset="0"/>
              <a:cs typeface="Arial" panose="020B0604020202020204" pitchFamily="34" charset="0"/>
            </a:endParaRPr>
          </a:p>
          <a:p>
            <a:pPr lvl="1" defTabSz="919333">
              <a:defRPr/>
            </a:pPr>
            <a:r>
              <a:rPr lang="en-CA" sz="1100" b="1" dirty="0">
                <a:solidFill>
                  <a:prstClr val="black"/>
                </a:solidFill>
                <a:latin typeface="Arial" panose="020B0604020202020204" pitchFamily="34" charset="0"/>
                <a:cs typeface="Arial" panose="020B0604020202020204" pitchFamily="34" charset="0"/>
              </a:rPr>
              <a:t>Reminder</a:t>
            </a:r>
          </a:p>
          <a:p>
            <a:pPr lvl="1" defTabSz="919333">
              <a:defRPr/>
            </a:pPr>
            <a:r>
              <a:rPr lang="en-CA" sz="1100" dirty="0">
                <a:solidFill>
                  <a:prstClr val="black"/>
                </a:solidFill>
                <a:latin typeface="Arial" panose="020B0604020202020204" pitchFamily="34" charset="0"/>
                <a:cs typeface="Arial" panose="020B0604020202020204" pitchFamily="34" charset="0"/>
              </a:rPr>
              <a:t>A partner can be:</a:t>
            </a:r>
          </a:p>
          <a:p>
            <a:pPr marL="622816" lvl="1"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the person who was married to the person who died (spouse), or </a:t>
            </a:r>
          </a:p>
          <a:p>
            <a:pPr marL="622816" lvl="1"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the person who was living with the person who died for at least one year at the time of death (common-law partner). </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TO LEARN MORE</a:t>
            </a:r>
          </a:p>
          <a:p>
            <a:pPr defTabSz="919333">
              <a:defRPr/>
            </a:pPr>
            <a:endParaRPr lang="en-CA" sz="1100" b="1"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err="1">
                <a:solidFill>
                  <a:prstClr val="black"/>
                </a:solidFill>
                <a:latin typeface="Arial" panose="020B0604020202020204" pitchFamily="34" charset="0"/>
                <a:cs typeface="Arial" panose="020B0604020202020204" pitchFamily="34" charset="0"/>
              </a:rPr>
              <a:t>educaloi.qc.ca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/indigenous-wills-and-estates</a:t>
            </a:r>
          </a:p>
          <a:p>
            <a:pPr marL="632043" lvl="1" indent="-172376" defTabSz="919333">
              <a:buFont typeface="Wingdings" panose="05000000000000000000" pitchFamily="2" charset="2"/>
              <a:buChar char="v"/>
              <a:defRPr/>
            </a:pPr>
            <a:r>
              <a:rPr lang="en-CA" sz="1100" dirty="0">
                <a:solidFill>
                  <a:prstClr val="black"/>
                </a:solidFill>
                <a:latin typeface="Arial" panose="020B0604020202020204" pitchFamily="34" charset="0"/>
                <a:cs typeface="Arial" panose="020B0604020202020204" pitchFamily="34" charset="0"/>
              </a:rPr>
              <a:t>Inheriting Land or a House in an Indigenous Community</a:t>
            </a:r>
          </a:p>
          <a:p>
            <a:pPr marL="632043" lvl="1" indent="-172376" defTabSz="919333">
              <a:buFont typeface="Wingdings" panose="05000000000000000000" pitchFamily="2" charset="2"/>
              <a:buChar char="v"/>
              <a:defRPr/>
            </a:pPr>
            <a:r>
              <a:rPr lang="en-CA" sz="1100" dirty="0">
                <a:solidFill>
                  <a:prstClr val="black"/>
                </a:solidFill>
                <a:latin typeface="Arial" panose="020B0604020202020204" pitchFamily="34" charset="0"/>
                <a:cs typeface="Arial" panose="020B0604020202020204" pitchFamily="34" charset="0"/>
              </a:rPr>
              <a:t>Rights of a Spouse or Partner to the Home and Land After a Death</a:t>
            </a:r>
          </a:p>
          <a:p>
            <a:pPr marL="459667" lvl="1" defTabSz="919333">
              <a:defRPr/>
            </a:pPr>
            <a:endParaRPr lang="en-CA" sz="1100" dirty="0">
              <a:solidFill>
                <a:prstClr val="black"/>
              </a:solidFill>
              <a:latin typeface="Arial" panose="020B0604020202020204" pitchFamily="34" charset="0"/>
              <a:cs typeface="Arial" panose="020B0604020202020204" pitchFamily="34" charset="0"/>
            </a:endParaRPr>
          </a:p>
          <a:p>
            <a:pPr marL="9226" defTabSz="919333">
              <a:defRPr/>
            </a:pPr>
            <a:r>
              <a:rPr lang="en-CA" sz="1100" b="1" dirty="0">
                <a:solidFill>
                  <a:prstClr val="black"/>
                </a:solidFill>
                <a:latin typeface="Arial" panose="020B0604020202020204" pitchFamily="34" charset="0"/>
                <a:cs typeface="Arial" panose="020B0604020202020204" pitchFamily="34" charset="0"/>
              </a:rPr>
              <a:t>Sources : </a:t>
            </a:r>
          </a:p>
          <a:p>
            <a:pPr marL="178141" indent="-168916" defTabSz="919333">
              <a:buFont typeface="Arial" panose="020B0604020202020204" pitchFamily="34" charset="0"/>
              <a:buChar char="•"/>
              <a:defRPr/>
            </a:pPr>
            <a:r>
              <a:rPr lang="en-CA" sz="1100" i="1" dirty="0">
                <a:solidFill>
                  <a:prstClr val="black"/>
                </a:solidFill>
                <a:latin typeface="Arial" panose="020B0604020202020204" pitchFamily="34" charset="0"/>
                <a:cs typeface="Arial" panose="020B0604020202020204" pitchFamily="34" charset="0"/>
              </a:rPr>
              <a:t>Indian Act</a:t>
            </a:r>
            <a:r>
              <a:rPr lang="en-CA" sz="1100" dirty="0">
                <a:solidFill>
                  <a:prstClr val="black"/>
                </a:solidFill>
                <a:latin typeface="Arial" panose="020B0604020202020204" pitchFamily="34" charset="0"/>
                <a:cs typeface="Arial" panose="020B0604020202020204" pitchFamily="34" charset="0"/>
              </a:rPr>
              <a:t>, RSC 1985, c I-5, ss 28, 50.</a:t>
            </a:r>
            <a:endParaRPr lang="en-CA" sz="1100" i="1" dirty="0">
              <a:solidFill>
                <a:prstClr val="black"/>
              </a:solidFill>
              <a:latin typeface="Arial" panose="020B0604020202020204" pitchFamily="34" charset="0"/>
              <a:cs typeface="Arial" panose="020B0604020202020204" pitchFamily="34" charset="0"/>
            </a:endParaRPr>
          </a:p>
          <a:p>
            <a:pPr marL="178141" indent="-168916" defTabSz="919333">
              <a:buFont typeface="Arial" panose="020B0604020202020204" pitchFamily="34" charset="0"/>
              <a:buChar char="•"/>
              <a:defRPr/>
            </a:pPr>
            <a:r>
              <a:rPr lang="en-CA" sz="1100" i="1" dirty="0">
                <a:solidFill>
                  <a:prstClr val="black"/>
                </a:solidFill>
                <a:latin typeface="Arial" panose="020B0604020202020204" pitchFamily="34" charset="0"/>
                <a:cs typeface="Arial" panose="020B0604020202020204" pitchFamily="34" charset="0"/>
              </a:rPr>
              <a:t>Family Homes on Reserves and Matrimonial Interests or Rights Act</a:t>
            </a:r>
            <a:r>
              <a:rPr lang="en-CA" sz="1100" dirty="0">
                <a:solidFill>
                  <a:prstClr val="black"/>
                </a:solidFill>
                <a:latin typeface="Arial" panose="020B0604020202020204" pitchFamily="34" charset="0"/>
                <a:cs typeface="Arial" panose="020B0604020202020204" pitchFamily="34" charset="0"/>
              </a:rPr>
              <a:t>, SC 2013,  c 20, ss 7, 12, 14.</a:t>
            </a:r>
          </a:p>
          <a:p>
            <a:endParaRPr lang="fr-CA" sz="11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13</a:t>
            </a:fld>
            <a:endParaRPr lang="fr-CA"/>
          </a:p>
        </p:txBody>
      </p:sp>
    </p:spTree>
    <p:extLst>
      <p:ext uri="{BB962C8B-B14F-4D97-AF65-F5344CB8AC3E}">
        <p14:creationId xmlns:p14="http://schemas.microsoft.com/office/powerpoint/2010/main" val="400235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635"/>
              </a:spcAft>
            </a:pPr>
            <a:r>
              <a:rPr lang="en-CA" sz="1100" b="1" dirty="0">
                <a:latin typeface="Arial" panose="020B0604020202020204" pitchFamily="34" charset="0"/>
                <a:cs typeface="Arial" panose="020B0604020202020204" pitchFamily="34" charset="0"/>
              </a:rPr>
              <a:t>NOTES</a:t>
            </a:r>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This section of the workshop is extremely important. Make sure participants know who they can contact to get help. We also recommend that you show them how to find useful websites if possible.</a:t>
            </a:r>
          </a:p>
          <a:p>
            <a:endParaRPr lang="en-CA" sz="1100" dirty="0">
              <a:latin typeface="Arial" panose="020B0604020202020204" pitchFamily="34" charset="0"/>
              <a:cs typeface="Arial" panose="020B0604020202020204" pitchFamily="34" charset="0"/>
            </a:endParaRPr>
          </a:p>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INFORMATION FOR PARTICIPANTS</a:t>
            </a:r>
          </a:p>
          <a:p>
            <a:pPr defTabSz="919333">
              <a:spcAft>
                <a:spcPts val="635"/>
              </a:spcAft>
              <a:defRPr/>
            </a:pPr>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The Indian Registration Administrator in your community can help.</a:t>
            </a:r>
            <a:endParaRPr lang="en-CA" sz="1100" dirty="0">
              <a:latin typeface="Arial" panose="020B0604020202020204" pitchFamily="34" charset="0"/>
              <a:cs typeface="Arial" panose="020B0604020202020204" pitchFamily="34" charset="0"/>
            </a:endParaRP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Your band council can tell you who to speak to. </a:t>
            </a:r>
          </a:p>
          <a:p>
            <a:pPr marL="172376" indent="-172376">
              <a:buFont typeface="Arial" panose="020B0604020202020204" pitchFamily="34" charset="0"/>
              <a:buChar char="•"/>
            </a:pPr>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Indigenous Services Canada</a:t>
            </a:r>
          </a:p>
          <a:p>
            <a:pPr marL="172376" indent="-172376">
              <a:buFont typeface="Arial" panose="020B0604020202020204" pitchFamily="34" charset="0"/>
              <a:buChar char="•"/>
            </a:pPr>
            <a:r>
              <a:rPr lang="en-CA" sz="1100" dirty="0" err="1">
                <a:latin typeface="Arial" panose="020B0604020202020204" pitchFamily="34" charset="0"/>
                <a:cs typeface="Arial" panose="020B0604020202020204" pitchFamily="34" charset="0"/>
              </a:rPr>
              <a:t>www.canada.ca</a:t>
            </a:r>
            <a:r>
              <a:rPr lang="en-CA" sz="1100" dirty="0">
                <a:latin typeface="Arial" panose="020B0604020202020204" pitchFamily="34" charset="0"/>
                <a:cs typeface="Arial" panose="020B0604020202020204" pitchFamily="34" charset="0"/>
              </a:rPr>
              <a:t>/</a:t>
            </a:r>
            <a:r>
              <a:rPr lang="en-CA" sz="1100" dirty="0" err="1">
                <a:latin typeface="Arial" panose="020B0604020202020204" pitchFamily="34" charset="0"/>
                <a:cs typeface="Arial" panose="020B0604020202020204" pitchFamily="34" charset="0"/>
              </a:rPr>
              <a:t>en</a:t>
            </a:r>
            <a:r>
              <a:rPr lang="en-CA" sz="1100" dirty="0">
                <a:latin typeface="Arial" panose="020B0604020202020204" pitchFamily="34" charset="0"/>
                <a:cs typeface="Arial" panose="020B0604020202020204" pitchFamily="34" charset="0"/>
              </a:rPr>
              <a:t>/indigenous-services-</a:t>
            </a:r>
            <a:r>
              <a:rPr lang="en-CA" sz="1100" dirty="0" err="1">
                <a:latin typeface="Arial" panose="020B0604020202020204" pitchFamily="34" charset="0"/>
                <a:cs typeface="Arial" panose="020B0604020202020204" pitchFamily="34" charset="0"/>
              </a:rPr>
              <a:t>canada.html</a:t>
            </a:r>
            <a:endParaRPr lang="en-CA" sz="1100" dirty="0">
              <a:latin typeface="Arial" panose="020B0604020202020204" pitchFamily="34" charset="0"/>
              <a:cs typeface="Arial" panose="020B0604020202020204" pitchFamily="34" charset="0"/>
            </a:endParaRP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1-800-263-5592</a:t>
            </a:r>
          </a:p>
          <a:p>
            <a:endParaRPr lang="en-CA" sz="1100" dirty="0">
              <a:latin typeface="Arial" panose="020B0604020202020204" pitchFamily="34" charset="0"/>
              <a:cs typeface="Arial" panose="020B0604020202020204" pitchFamily="34" charset="0"/>
            </a:endParaRPr>
          </a:p>
          <a:p>
            <a:r>
              <a:rPr lang="en-CA" sz="1100" b="1" dirty="0" err="1">
                <a:latin typeface="Arial" panose="020B0604020202020204" pitchFamily="34" charset="0"/>
                <a:cs typeface="Arial" panose="020B0604020202020204" pitchFamily="34" charset="0"/>
              </a:rPr>
              <a:t>Éducaloi</a:t>
            </a:r>
            <a:endParaRPr lang="en-CA" sz="1100" b="1" dirty="0">
              <a:latin typeface="Arial" panose="020B0604020202020204" pitchFamily="34" charset="0"/>
              <a:cs typeface="Arial" panose="020B0604020202020204" pitchFamily="34" charset="0"/>
            </a:endParaRPr>
          </a:p>
          <a:p>
            <a:pPr marL="172085" indent="-172085" defTabSz="919333">
              <a:buFont typeface="Arial" panose="020B0604020202020204" pitchFamily="34" charset="0"/>
              <a:buChar char="•"/>
              <a:defRPr/>
            </a:pPr>
            <a:r>
              <a:rPr lang="en-CA" sz="1100" dirty="0" err="1">
                <a:solidFill>
                  <a:prstClr val="black"/>
                </a:solidFill>
                <a:latin typeface="Arial"/>
                <a:cs typeface="Arial"/>
              </a:rPr>
              <a:t>educaloi.qc.ca</a:t>
            </a:r>
            <a:r>
              <a:rPr lang="en-CA" sz="1100" dirty="0">
                <a:solidFill>
                  <a:prstClr val="black"/>
                </a:solidFill>
                <a:latin typeface="Arial"/>
                <a:cs typeface="Arial"/>
              </a:rPr>
              <a:t>/</a:t>
            </a:r>
            <a:r>
              <a:rPr lang="en-CA" sz="1100" dirty="0" err="1">
                <a:solidFill>
                  <a:prstClr val="black"/>
                </a:solidFill>
                <a:latin typeface="Arial"/>
                <a:cs typeface="Arial"/>
              </a:rPr>
              <a:t>en</a:t>
            </a:r>
            <a:r>
              <a:rPr lang="en-CA" sz="1100" dirty="0">
                <a:solidFill>
                  <a:prstClr val="black"/>
                </a:solidFill>
                <a:latin typeface="Arial"/>
                <a:cs typeface="Arial"/>
              </a:rPr>
              <a:t>/indigenous-wills-and-estates</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Benefits of Having a Will</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How to Make a Will</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What to Put in a Will</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Dying Without a Will While Living in a Community</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Duties of an Estate Executor or Administrator</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When a Loved One Dies in an Indigenous Community: First Steps</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Inheriting Land or a House in an Indigenous Community</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Rights of a Spouse or Partner to the Home and Land After a Death </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Caring for a Loved One Who Is Incapacitated</a:t>
            </a:r>
            <a:endParaRPr lang="en-CA" sz="1100" b="1" dirty="0">
              <a:latin typeface="Arial" panose="020B0604020202020204" pitchFamily="34" charset="0"/>
              <a:cs typeface="Arial" panose="020B0604020202020204" pitchFamily="34" charset="0"/>
            </a:endParaRPr>
          </a:p>
          <a:p>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Lawyer/notary</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To find a notary: </a:t>
            </a:r>
          </a:p>
          <a:p>
            <a:pPr marL="631825" lvl="1" indent="-172085">
              <a:buFont typeface="Wingdings" panose="05000000000000000000" pitchFamily="2" charset="2"/>
              <a:buChar char="Ø"/>
            </a:pPr>
            <a:r>
              <a:rPr lang="en-CA" sz="1100" dirty="0" err="1">
                <a:solidFill>
                  <a:prstClr val="black"/>
                </a:solidFill>
                <a:latin typeface="Arial"/>
                <a:cs typeface="Arial"/>
              </a:rPr>
              <a:t>trouverunnotaire.cnq.org</a:t>
            </a:r>
            <a:r>
              <a:rPr lang="en-CA" sz="1100" dirty="0">
                <a:solidFill>
                  <a:prstClr val="black"/>
                </a:solidFill>
                <a:latin typeface="Arial"/>
                <a:cs typeface="Arial"/>
              </a:rPr>
              <a:t> (then select English) </a:t>
            </a:r>
            <a:endParaRPr lang="en-CA" sz="1100" dirty="0">
              <a:latin typeface="Arial" panose="020B0604020202020204" pitchFamily="34" charset="0"/>
              <a:cs typeface="Arial" panose="020B0604020202020204" pitchFamily="34" charset="0"/>
            </a:endParaRP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To find a lawyer: </a:t>
            </a:r>
          </a:p>
          <a:p>
            <a:pPr marL="632043" lvl="1" indent="-172376">
              <a:buFont typeface="Wingdings" panose="05000000000000000000" pitchFamily="2" charset="2"/>
              <a:buChar char="Ø"/>
            </a:pPr>
            <a:r>
              <a:rPr lang="en-CA" sz="1100" dirty="0" err="1">
                <a:solidFill>
                  <a:prstClr val="black"/>
                </a:solidFill>
                <a:latin typeface="Arial" panose="020B0604020202020204" pitchFamily="34" charset="0"/>
                <a:cs typeface="Arial" panose="020B0604020202020204" pitchFamily="34" charset="0"/>
              </a:rPr>
              <a:t>www.barreau.qc.ca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/find-lawyer/</a:t>
            </a:r>
          </a:p>
          <a:p>
            <a:pPr marL="459666" lvl="1"/>
            <a:endParaRPr lang="en-CA" sz="1100" dirty="0">
              <a:latin typeface="Arial" panose="020B0604020202020204" pitchFamily="34" charset="0"/>
              <a:cs typeface="Arial" panose="020B0604020202020204" pitchFamily="34" charset="0"/>
            </a:endParaRP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If you contact a lawyer or notary, it’s </a:t>
            </a:r>
            <a:r>
              <a:rPr lang="en-CA" sz="1100" b="1" dirty="0">
                <a:latin typeface="Arial" panose="020B0604020202020204" pitchFamily="34" charset="0"/>
                <a:cs typeface="Arial" panose="020B0604020202020204" pitchFamily="34" charset="0"/>
              </a:rPr>
              <a:t>important to mention that you are a First Nations person living in a community (“reserve”) </a:t>
            </a:r>
            <a:r>
              <a:rPr lang="en-CA" sz="1100" dirty="0">
                <a:latin typeface="Arial" panose="020B0604020202020204" pitchFamily="34" charset="0"/>
                <a:cs typeface="Arial" panose="020B0604020202020204" pitchFamily="34" charset="0"/>
              </a:rPr>
              <a:t>because different rules apply. </a:t>
            </a:r>
            <a:endParaRPr lang="en-CA" sz="1100" dirty="0">
              <a:solidFill>
                <a:prstClr val="black"/>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14</a:t>
            </a:fld>
            <a:endParaRPr lang="fr-CA"/>
          </a:p>
        </p:txBody>
      </p:sp>
    </p:spTree>
    <p:extLst>
      <p:ext uri="{BB962C8B-B14F-4D97-AF65-F5344CB8AC3E}">
        <p14:creationId xmlns:p14="http://schemas.microsoft.com/office/powerpoint/2010/main" val="1171435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635"/>
              </a:spcAft>
            </a:pPr>
            <a:r>
              <a:rPr lang="en-CA" sz="1100" b="1" dirty="0">
                <a:latin typeface="Arial" panose="020B0604020202020204" pitchFamily="34" charset="0"/>
                <a:cs typeface="Arial" panose="020B0604020202020204" pitchFamily="34" charset="0"/>
              </a:rPr>
              <a:t>NOTES</a:t>
            </a:r>
          </a:p>
          <a:p>
            <a:pPr marL="622816" lvl="1" indent="-172376" defTabSz="979228">
              <a:buFont typeface="Arial" panose="020B0604020202020204" pitchFamily="34" charset="0"/>
              <a:buChar char="•"/>
              <a:defRPr/>
            </a:pPr>
            <a:r>
              <a:rPr lang="en-CA" sz="1100" dirty="0">
                <a:latin typeface="Arial" panose="020B0604020202020204" pitchFamily="34" charset="0"/>
                <a:cs typeface="Arial" panose="020B0604020202020204" pitchFamily="34" charset="0"/>
              </a:rPr>
              <a:t>Ask participants to name two things they learned from the workshop.   </a:t>
            </a:r>
          </a:p>
          <a:p>
            <a:pPr marL="622816" lvl="1" indent="-172376" defTabSz="979228">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622816" lvl="1" indent="-172376" defTabSz="979228">
              <a:buFont typeface="Arial" panose="020B0604020202020204" pitchFamily="34" charset="0"/>
              <a:buChar char="•"/>
              <a:defRPr/>
            </a:pPr>
            <a:r>
              <a:rPr lang="en-CA" sz="1100" dirty="0">
                <a:latin typeface="Arial" panose="020B0604020202020204" pitchFamily="34" charset="0"/>
                <a:cs typeface="Arial" panose="020B0604020202020204" pitchFamily="34" charset="0"/>
              </a:rPr>
              <a:t>Take time to answer their questions and talk with them.</a:t>
            </a:r>
          </a:p>
          <a:p>
            <a:pPr marL="622816" lvl="1" indent="-172376" defTabSz="979228">
              <a:buFont typeface="Arial" panose="020B0604020202020204" pitchFamily="34" charset="0"/>
              <a:buChar char="•"/>
              <a:defRPr/>
            </a:pPr>
            <a:endParaRPr lang="en-CA" sz="1100" dirty="0">
              <a:latin typeface="Arial" panose="020B0604020202020204" pitchFamily="34" charset="0"/>
              <a:cs typeface="Arial" panose="020B0604020202020204" pitchFamily="34" charset="0"/>
            </a:endParaRPr>
          </a:p>
          <a:p>
            <a:pPr marL="622816" lvl="1" indent="-172376" defTabSz="979228">
              <a:buFont typeface="Arial" panose="020B0604020202020204" pitchFamily="34" charset="0"/>
              <a:buChar char="•"/>
              <a:defRPr/>
            </a:pPr>
            <a:r>
              <a:rPr lang="en-CA" sz="1100" dirty="0">
                <a:latin typeface="Arial" panose="020B0604020202020204" pitchFamily="34" charset="0"/>
                <a:cs typeface="Arial" panose="020B0604020202020204" pitchFamily="34" charset="0"/>
              </a:rPr>
              <a:t>Give them the </a:t>
            </a:r>
            <a:r>
              <a:rPr lang="en-CA" sz="1100" dirty="0" err="1">
                <a:latin typeface="Arial" panose="020B0604020202020204" pitchFamily="34" charset="0"/>
                <a:cs typeface="Arial" panose="020B0604020202020204" pitchFamily="34" charset="0"/>
              </a:rPr>
              <a:t>Éducaloi</a:t>
            </a:r>
            <a:r>
              <a:rPr lang="en-CA" sz="1100" dirty="0">
                <a:latin typeface="Arial" panose="020B0604020202020204" pitchFamily="34" charset="0"/>
                <a:cs typeface="Arial" panose="020B0604020202020204" pitchFamily="34" charset="0"/>
              </a:rPr>
              <a:t> pamphlets: </a:t>
            </a:r>
          </a:p>
          <a:p>
            <a:pPr marL="1069801" lvl="2" indent="-168916" fontAlgn="base">
              <a:buFont typeface="Wingdings" panose="05000000000000000000" pitchFamily="2" charset="2"/>
              <a:buChar char="Ø"/>
            </a:pPr>
            <a:r>
              <a:rPr lang="en-CA" sz="1100" dirty="0">
                <a:latin typeface="Arial" panose="020B0604020202020204" pitchFamily="34" charset="0"/>
                <a:cs typeface="Arial" panose="020B0604020202020204" pitchFamily="34" charset="0"/>
              </a:rPr>
              <a:t>“Making a Will When You Live in an Indigenous Community”</a:t>
            </a:r>
          </a:p>
          <a:p>
            <a:pPr marL="1069801" lvl="2" indent="-168916" fontAlgn="base">
              <a:buFont typeface="Wingdings" panose="05000000000000000000" pitchFamily="2" charset="2"/>
              <a:buChar char="Ø"/>
            </a:pPr>
            <a:r>
              <a:rPr lang="en-CA" sz="1100" dirty="0">
                <a:latin typeface="Arial" panose="020B0604020202020204" pitchFamily="34" charset="0"/>
                <a:cs typeface="Arial" panose="020B0604020202020204" pitchFamily="34" charset="0"/>
              </a:rPr>
              <a:t>“When a Loved One Dies in an Indigenous Community”</a:t>
            </a:r>
          </a:p>
          <a:p>
            <a:pPr marL="450442" lvl="1" defTabSz="979228">
              <a:defRPr/>
            </a:pPr>
            <a:r>
              <a:rPr lang="en-CA" sz="1100" dirty="0">
                <a:latin typeface="Arial" panose="020B0604020202020204" pitchFamily="34" charset="0"/>
                <a:cs typeface="Arial" panose="020B0604020202020204" pitchFamily="34" charset="0"/>
              </a:rPr>
              <a:t> </a:t>
            </a:r>
          </a:p>
          <a:p>
            <a:pPr marL="450442" lvl="1" defTabSz="979228">
              <a:defRPr/>
            </a:pPr>
            <a:r>
              <a:rPr lang="en-CA" sz="1100" dirty="0">
                <a:latin typeface="Arial" panose="020B0604020202020204" pitchFamily="34" charset="0"/>
                <a:cs typeface="Arial" panose="020B0604020202020204" pitchFamily="34" charset="0"/>
              </a:rPr>
              <a:t>You can contact </a:t>
            </a:r>
            <a:r>
              <a:rPr lang="en-CA" sz="1100" dirty="0" err="1">
                <a:latin typeface="Arial" panose="020B0604020202020204" pitchFamily="34" charset="0"/>
                <a:cs typeface="Arial" panose="020B0604020202020204" pitchFamily="34" charset="0"/>
              </a:rPr>
              <a:t>Éducaloi</a:t>
            </a:r>
            <a:r>
              <a:rPr lang="en-CA" sz="1100" dirty="0">
                <a:latin typeface="Arial" panose="020B0604020202020204" pitchFamily="34" charset="0"/>
                <a:cs typeface="Arial" panose="020B0604020202020204" pitchFamily="34" charset="0"/>
              </a:rPr>
              <a:t> to order these pamphlets free of charge. Visit </a:t>
            </a:r>
            <a:r>
              <a:rPr lang="en-CA" sz="1100" dirty="0" err="1">
                <a:latin typeface="Arial" panose="020B0604020202020204" pitchFamily="34" charset="0"/>
                <a:cs typeface="Arial" panose="020B0604020202020204" pitchFamily="34" charset="0"/>
              </a:rPr>
              <a:t>Éducaloi’s</a:t>
            </a:r>
            <a:r>
              <a:rPr lang="en-CA" sz="1100" dirty="0">
                <a:latin typeface="Arial" panose="020B0604020202020204" pitchFamily="34" charset="0"/>
                <a:cs typeface="Arial" panose="020B0604020202020204" pitchFamily="34" charset="0"/>
              </a:rPr>
              <a:t> website </a:t>
            </a:r>
            <a:r>
              <a:rPr lang="en-CA" sz="1100" dirty="0" err="1">
                <a:latin typeface="Arial" panose="020B0604020202020204" pitchFamily="34" charset="0"/>
                <a:cs typeface="Arial" panose="020B0604020202020204" pitchFamily="34" charset="0"/>
              </a:rPr>
              <a:t>educaloi.qc.ca</a:t>
            </a:r>
            <a:r>
              <a:rPr lang="en-CA" sz="1100" dirty="0">
                <a:latin typeface="Arial" panose="020B0604020202020204" pitchFamily="34" charset="0"/>
                <a:cs typeface="Arial" panose="020B0604020202020204" pitchFamily="34" charset="0"/>
              </a:rPr>
              <a:t>/</a:t>
            </a:r>
            <a:r>
              <a:rPr lang="en-CA" sz="1100" dirty="0" err="1">
                <a:latin typeface="Arial" panose="020B0604020202020204" pitchFamily="34" charset="0"/>
                <a:cs typeface="Arial" panose="020B0604020202020204" pitchFamily="34" charset="0"/>
              </a:rPr>
              <a:t>en</a:t>
            </a:r>
            <a:r>
              <a:rPr lang="en-CA" sz="1100" dirty="0">
                <a:latin typeface="Arial" panose="020B0604020202020204" pitchFamily="34" charset="0"/>
                <a:cs typeface="Arial" panose="020B0604020202020204" pitchFamily="34" charset="0"/>
              </a:rPr>
              <a:t> and click on Order </a:t>
            </a:r>
            <a:r>
              <a:rPr lang="en-CA" sz="1100" dirty="0" err="1">
                <a:latin typeface="Arial" panose="020B0604020202020204" pitchFamily="34" charset="0"/>
                <a:cs typeface="Arial" panose="020B0604020202020204" pitchFamily="34" charset="0"/>
              </a:rPr>
              <a:t>Éducaloi’s</a:t>
            </a:r>
            <a:r>
              <a:rPr lang="en-CA" sz="1100" dirty="0">
                <a:latin typeface="Arial" panose="020B0604020202020204" pitchFamily="34" charset="0"/>
                <a:cs typeface="Arial" panose="020B0604020202020204" pitchFamily="34" charset="0"/>
              </a:rPr>
              <a:t> Products at the bottom of the page. You can also type </a:t>
            </a:r>
            <a:r>
              <a:rPr lang="en-CA" sz="1100" dirty="0" err="1">
                <a:latin typeface="Arial" panose="020B0604020202020204" pitchFamily="34" charset="0"/>
                <a:cs typeface="Arial" panose="020B0604020202020204" pitchFamily="34" charset="0"/>
              </a:rPr>
              <a:t>educaloi.qc.ca</a:t>
            </a:r>
            <a:r>
              <a:rPr lang="en-CA" sz="1100" dirty="0">
                <a:latin typeface="Arial" panose="020B0604020202020204" pitchFamily="34" charset="0"/>
                <a:cs typeface="Arial" panose="020B0604020202020204" pitchFamily="34" charset="0"/>
              </a:rPr>
              <a:t>/</a:t>
            </a:r>
            <a:r>
              <a:rPr lang="en-CA" sz="1100" dirty="0" err="1">
                <a:latin typeface="Arial" panose="020B0604020202020204" pitchFamily="34" charset="0"/>
                <a:cs typeface="Arial" panose="020B0604020202020204" pitchFamily="34" charset="0"/>
              </a:rPr>
              <a:t>en</a:t>
            </a:r>
            <a:r>
              <a:rPr lang="en-CA" sz="1100" dirty="0">
                <a:latin typeface="Arial" panose="020B0604020202020204" pitchFamily="34" charset="0"/>
                <a:cs typeface="Arial" panose="020B0604020202020204" pitchFamily="34" charset="0"/>
              </a:rPr>
              <a:t>/order-</a:t>
            </a:r>
            <a:r>
              <a:rPr lang="en-CA" sz="1100" dirty="0" err="1">
                <a:latin typeface="Arial" panose="020B0604020202020204" pitchFamily="34" charset="0"/>
                <a:cs typeface="Arial" panose="020B0604020202020204" pitchFamily="34" charset="0"/>
              </a:rPr>
              <a:t>educalois</a:t>
            </a:r>
            <a:r>
              <a:rPr lang="en-CA" sz="1100" dirty="0">
                <a:latin typeface="Arial" panose="020B0604020202020204" pitchFamily="34" charset="0"/>
                <a:cs typeface="Arial" panose="020B0604020202020204" pitchFamily="34" charset="0"/>
              </a:rPr>
              <a:t>-products directly into your browser’s address bar.</a:t>
            </a: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15</a:t>
            </a:fld>
            <a:endParaRPr lang="fr-CA"/>
          </a:p>
        </p:txBody>
      </p:sp>
    </p:spTree>
    <p:extLst>
      <p:ext uri="{BB962C8B-B14F-4D97-AF65-F5344CB8AC3E}">
        <p14:creationId xmlns:p14="http://schemas.microsoft.com/office/powerpoint/2010/main" val="2919903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16</a:t>
            </a:fld>
            <a:endParaRPr lang="fr-CA"/>
          </a:p>
        </p:txBody>
      </p:sp>
    </p:spTree>
    <p:extLst>
      <p:ext uri="{BB962C8B-B14F-4D97-AF65-F5344CB8AC3E}">
        <p14:creationId xmlns:p14="http://schemas.microsoft.com/office/powerpoint/2010/main" val="173701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spcAft>
                <a:spcPts val="635"/>
              </a:spcAft>
            </a:pPr>
            <a:r>
              <a:rPr lang="en-CA" sz="1100" b="1" dirty="0">
                <a:solidFill>
                  <a:prstClr val="black"/>
                </a:solidFill>
                <a:latin typeface="Arial" panose="020B0604020202020204" pitchFamily="34" charset="0"/>
                <a:cs typeface="Arial" panose="020B0604020202020204" pitchFamily="34" charset="0"/>
              </a:rPr>
              <a:t>NOTES</a:t>
            </a:r>
            <a:endParaRPr lang="en-CA" sz="1100" dirty="0">
              <a:solidFill>
                <a:prstClr val="black"/>
              </a:solidFill>
              <a:latin typeface="Arial" panose="020B0604020202020204" pitchFamily="34" charset="0"/>
              <a:cs typeface="Arial" panose="020B0604020202020204" pitchFamily="34" charset="0"/>
            </a:endParaRPr>
          </a:p>
          <a:p>
            <a:pPr defTabSz="919333"/>
            <a:r>
              <a:rPr lang="en-CA" sz="1100" dirty="0">
                <a:solidFill>
                  <a:prstClr val="black"/>
                </a:solidFill>
                <a:latin typeface="Arial" panose="020B0604020202020204" pitchFamily="34" charset="0"/>
                <a:cs typeface="Arial" panose="020B0604020202020204" pitchFamily="34" charset="0"/>
              </a:rPr>
              <a:t>Thank you for your participation. We hope you enjoyed the workshop!</a:t>
            </a: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17</a:t>
            </a:fld>
            <a:endParaRPr lang="fr-CA"/>
          </a:p>
        </p:txBody>
      </p:sp>
    </p:spTree>
    <p:extLst>
      <p:ext uri="{BB962C8B-B14F-4D97-AF65-F5344CB8AC3E}">
        <p14:creationId xmlns:p14="http://schemas.microsoft.com/office/powerpoint/2010/main" val="185809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CA" sz="1800" b="1" i="0" u="none" strike="noStrike" dirty="0">
                <a:solidFill>
                  <a:srgbClr val="000000"/>
                </a:solidFill>
                <a:effectLst/>
                <a:latin typeface="Century Gothic" panose="020B0502020202020204" pitchFamily="34" charset="0"/>
              </a:rPr>
              <a:t>ICE-BREAKER ACTIVITIES</a:t>
            </a:r>
            <a:endParaRPr lang="en-US" sz="1600" b="0" i="0" dirty="0">
              <a:solidFill>
                <a:srgbClr val="444444"/>
              </a:solidFill>
              <a:effectLst/>
              <a:latin typeface="Calibri" panose="020F0502020204030204" pitchFamily="34" charset="0"/>
            </a:endParaRPr>
          </a:p>
          <a:p>
            <a:pPr algn="l" rtl="0" fontAlgn="base">
              <a:buFont typeface="Arial" panose="020B0604020202020204" pitchFamily="34" charset="0"/>
              <a:buNone/>
            </a:pPr>
            <a:endParaRPr lang="en-CA" sz="1800" b="0" i="0" u="none" strike="noStrike" noProof="0" dirty="0">
              <a:solidFill>
                <a:srgbClr val="000000"/>
              </a:solidFill>
              <a:effectLst/>
              <a:latin typeface="Century Gothic" panose="020B0502020202020204" pitchFamily="34" charset="0"/>
            </a:endParaRPr>
          </a:p>
          <a:p>
            <a:pPr marL="285750" indent="-285750" algn="l" rtl="0" fontAlgn="base">
              <a:buFont typeface="Arial" panose="020B0604020202020204" pitchFamily="34" charset="0"/>
              <a:buChar char="•"/>
            </a:pPr>
            <a:r>
              <a:rPr lang="en-CA" sz="1800" b="0" i="0" u="none" strike="noStrike" noProof="0" dirty="0">
                <a:solidFill>
                  <a:srgbClr val="000000"/>
                </a:solidFill>
                <a:effectLst/>
                <a:latin typeface="Century Gothic" panose="020B0502020202020204" pitchFamily="34" charset="0"/>
              </a:rPr>
              <a:t>If you have the right number of participants, we suggest doing an icebreaker, or having everyone introduce themselves. Here are some examples of questions you can ask:</a:t>
            </a:r>
          </a:p>
          <a:p>
            <a:pPr marL="742950" lvl="1" indent="-285750" algn="l" rtl="0" fontAlgn="base">
              <a:buFont typeface="Wingdings" panose="05000000000000000000" pitchFamily="2" charset="2"/>
              <a:buChar char="Ø"/>
            </a:pPr>
            <a:r>
              <a:rPr lang="en-CA" sz="1800" b="0" i="0" u="none" strike="noStrike" noProof="0" dirty="0">
                <a:solidFill>
                  <a:srgbClr val="000000"/>
                </a:solidFill>
                <a:effectLst/>
                <a:latin typeface="Century Gothic" panose="020B0502020202020204" pitchFamily="34" charset="0"/>
              </a:rPr>
              <a:t>What community are you from and what is your role there?</a:t>
            </a:r>
          </a:p>
          <a:p>
            <a:pPr marL="742950" lvl="1" indent="-285750" algn="l" rtl="0" fontAlgn="base">
              <a:buFont typeface="Wingdings" panose="05000000000000000000" pitchFamily="2" charset="2"/>
              <a:buChar char="Ø"/>
            </a:pPr>
            <a:r>
              <a:rPr lang="en-CA" sz="1800" b="0" i="0" u="none" strike="noStrike" noProof="0" dirty="0">
                <a:solidFill>
                  <a:srgbClr val="000000"/>
                </a:solidFill>
                <a:effectLst/>
                <a:latin typeface="Century Gothic" panose="020B0502020202020204" pitchFamily="34" charset="0"/>
              </a:rPr>
              <a:t>What word best represents why you’re participating in the workshop. Example: protection</a:t>
            </a:r>
          </a:p>
          <a:p>
            <a:pPr marL="742950" lvl="1" indent="-285750" algn="l" rtl="0" fontAlgn="base">
              <a:buFont typeface="Wingdings" panose="05000000000000000000" pitchFamily="2" charset="2"/>
              <a:buChar char="Ø"/>
            </a:pPr>
            <a:r>
              <a:rPr lang="en-CA" sz="1800" b="0" i="0" u="none" strike="noStrike" noProof="0" dirty="0">
                <a:solidFill>
                  <a:srgbClr val="000000"/>
                </a:solidFill>
                <a:effectLst/>
                <a:latin typeface="Century Gothic" panose="020B0502020202020204" pitchFamily="34" charset="0"/>
              </a:rPr>
              <a:t>Have you heard about this topic in your community?</a:t>
            </a:r>
          </a:p>
          <a:p>
            <a:pPr marL="742950" lvl="1" indent="-285750" algn="l" rtl="0" fontAlgn="base">
              <a:buFont typeface="Wingdings" panose="05000000000000000000" pitchFamily="2" charset="2"/>
              <a:buChar char="Ø"/>
            </a:pPr>
            <a:r>
              <a:rPr lang="en-CA" sz="1800" b="0" i="0" u="none" strike="noStrike" noProof="0" dirty="0">
                <a:solidFill>
                  <a:srgbClr val="000000"/>
                </a:solidFill>
                <a:effectLst/>
                <a:latin typeface="Century Gothic" panose="020B0502020202020204" pitchFamily="34" charset="0"/>
              </a:rPr>
              <a:t>What are your expectations for this workshop?</a:t>
            </a:r>
          </a:p>
          <a:p>
            <a:pPr marL="285750" indent="-285750" algn="l" rtl="0" fontAlgn="base">
              <a:buFont typeface="Arial" panose="020B0604020202020204" pitchFamily="34" charset="0"/>
              <a:buChar char="•"/>
            </a:pPr>
            <a:endParaRPr lang="fr-CA" sz="1800" b="0" i="0" u="none" strike="noStrike" dirty="0">
              <a:solidFill>
                <a:srgbClr val="000000"/>
              </a:solidFill>
              <a:effectLst/>
              <a:latin typeface="Century Gothic" panose="020B0502020202020204" pitchFamily="34" charset="0"/>
            </a:endParaRPr>
          </a:p>
          <a:p>
            <a:pPr marL="0" indent="0" defTabSz="919333">
              <a:spcAft>
                <a:spcPts val="635"/>
              </a:spcAft>
              <a:buFont typeface="Arial" panose="020B0604020202020204" pitchFamily="34" charset="0"/>
              <a:buNone/>
              <a:defRPr/>
            </a:pPr>
            <a:endParaRPr lang="en-CA" sz="1100" dirty="0">
              <a:solidFill>
                <a:prstClr val="black"/>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2</a:t>
            </a:fld>
            <a:endParaRPr lang="fr-CA"/>
          </a:p>
        </p:txBody>
      </p:sp>
    </p:spTree>
    <p:extLst>
      <p:ext uri="{BB962C8B-B14F-4D97-AF65-F5344CB8AC3E}">
        <p14:creationId xmlns:p14="http://schemas.microsoft.com/office/powerpoint/2010/main" val="197736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INFORMATION FOR PARTICIPANTS</a:t>
            </a:r>
          </a:p>
          <a:p>
            <a:pPr defTabSz="919333">
              <a:spcAft>
                <a:spcPts val="635"/>
              </a:spcAft>
              <a:defRPr/>
            </a:pPr>
            <a:endParaRPr lang="en-CA" sz="1100" b="1"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Today’s workshop provides a short summary of wills and estates for First Nations people living in a community in Quebec. It covers general concepts, not specific details.</a:t>
            </a:r>
          </a:p>
          <a:p>
            <a:pPr defTabSz="919333">
              <a:defRPr/>
            </a:pPr>
            <a:endParaRPr lang="en-CA" sz="1100"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If participants want more information about the topic, or if they forget some of the information provided during the workshop, they can visit </a:t>
            </a:r>
            <a:r>
              <a:rPr lang="en-CA" sz="1100" dirty="0" err="1">
                <a:solidFill>
                  <a:prstClr val="black"/>
                </a:solidFill>
                <a:latin typeface="Arial" panose="020B0604020202020204" pitchFamily="34" charset="0"/>
                <a:cs typeface="Arial" panose="020B0604020202020204" pitchFamily="34" charset="0"/>
              </a:rPr>
              <a:t>Éducaloi’s</a:t>
            </a:r>
            <a:r>
              <a:rPr lang="en-CA" sz="1100" dirty="0">
                <a:solidFill>
                  <a:prstClr val="black"/>
                </a:solidFill>
                <a:latin typeface="Arial" panose="020B0604020202020204" pitchFamily="34" charset="0"/>
                <a:cs typeface="Arial" panose="020B0604020202020204" pitchFamily="34" charset="0"/>
              </a:rPr>
              <a:t> website. </a:t>
            </a:r>
            <a:r>
              <a:rPr lang="en-CA" sz="1100" dirty="0" err="1">
                <a:solidFill>
                  <a:prstClr val="black"/>
                </a:solidFill>
                <a:latin typeface="Arial" panose="020B0604020202020204" pitchFamily="34" charset="0"/>
                <a:cs typeface="Arial" panose="020B0604020202020204" pitchFamily="34" charset="0"/>
              </a:rPr>
              <a:t>Éducaloi</a:t>
            </a:r>
            <a:r>
              <a:rPr lang="en-CA" sz="1100" dirty="0">
                <a:solidFill>
                  <a:prstClr val="black"/>
                </a:solidFill>
                <a:latin typeface="Arial" panose="020B0604020202020204" pitchFamily="34" charset="0"/>
                <a:cs typeface="Arial" panose="020B0604020202020204" pitchFamily="34" charset="0"/>
              </a:rPr>
              <a:t> is a non-profit organization (non-governmental) whose mission is to explain the law using plain language. </a:t>
            </a:r>
          </a:p>
          <a:p>
            <a:pPr defTabSz="919333">
              <a:defRPr/>
            </a:pPr>
            <a:endParaRPr lang="en-CA" sz="1100"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err="1">
                <a:solidFill>
                  <a:prstClr val="black"/>
                </a:solidFill>
                <a:latin typeface="Arial" panose="020B0604020202020204" pitchFamily="34" charset="0"/>
                <a:cs typeface="Arial" panose="020B0604020202020204" pitchFamily="34" charset="0"/>
              </a:rPr>
              <a:t>Éducaloi’s</a:t>
            </a:r>
            <a:r>
              <a:rPr lang="en-CA" sz="1100" dirty="0">
                <a:solidFill>
                  <a:prstClr val="black"/>
                </a:solidFill>
                <a:latin typeface="Arial" panose="020B0604020202020204" pitchFamily="34" charset="0"/>
                <a:cs typeface="Arial" panose="020B0604020202020204" pitchFamily="34" charset="0"/>
              </a:rPr>
              <a:t> website has articles about wills and estates for members of First Nations who live in a community (</a:t>
            </a:r>
            <a:r>
              <a:rPr lang="en-CA" sz="1100" dirty="0" err="1">
                <a:solidFill>
                  <a:prstClr val="black"/>
                </a:solidFill>
                <a:latin typeface="Arial" panose="020B0604020202020204" pitchFamily="34" charset="0"/>
                <a:cs typeface="Arial" panose="020B0604020202020204" pitchFamily="34" charset="0"/>
              </a:rPr>
              <a:t>educaloi.qc.ca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/indigenous-wills-and-estates):</a:t>
            </a:r>
          </a:p>
          <a:p>
            <a:pPr marL="172376" indent="-172376" defTabSz="919333">
              <a:buFont typeface="Arial" panose="020B0604020202020204" pitchFamily="34" charset="0"/>
              <a:buChar char="•"/>
              <a:defRPr/>
            </a:pPr>
            <a:endParaRPr lang="en-CA" sz="1100" dirty="0">
              <a:solidFill>
                <a:prstClr val="black"/>
              </a:solidFill>
              <a:latin typeface="Arial" panose="020B0604020202020204" pitchFamily="34" charset="0"/>
              <a:cs typeface="Arial" panose="020B0604020202020204" pitchFamily="34" charset="0"/>
            </a:endParaRPr>
          </a:p>
          <a:p>
            <a:pPr marL="1091709" lvl="2"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Benefits of Having a Will</a:t>
            </a:r>
          </a:p>
          <a:p>
            <a:pPr marL="1091709" lvl="2"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How to Make a Will</a:t>
            </a:r>
          </a:p>
          <a:p>
            <a:pPr marL="1091709" lvl="2"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What to Put in a Will</a:t>
            </a:r>
          </a:p>
          <a:p>
            <a:pPr marL="1091709" lvl="2"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Dying Without a Will While Living in a Community</a:t>
            </a:r>
          </a:p>
          <a:p>
            <a:pPr marL="1091709" lvl="2"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Duties of an Estate Administrator or Executor</a:t>
            </a:r>
          </a:p>
          <a:p>
            <a:pPr marL="1091709" lvl="2"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When a Loved One Dies in an Indigenous Community</a:t>
            </a:r>
          </a:p>
          <a:p>
            <a:pPr marL="1091709" lvl="2"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Inheriting Land or a House in an Indigenous Community </a:t>
            </a:r>
          </a:p>
          <a:p>
            <a:pPr marL="1091709" lvl="2"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Rights of a Spouse or Partner to the Home and Land After a Death</a:t>
            </a:r>
          </a:p>
          <a:p>
            <a:pPr marL="1091709" lvl="2"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Caring for a Loved One Who Is Incapacitated</a:t>
            </a:r>
            <a:endParaRPr lang="en-CA" sz="1100" b="1" dirty="0">
              <a:solidFill>
                <a:prstClr val="black"/>
              </a:solidFill>
              <a:latin typeface="Arial" panose="020B0604020202020204" pitchFamily="34" charset="0"/>
              <a:cs typeface="Arial" panose="020B0604020202020204" pitchFamily="34" charset="0"/>
            </a:endParaRPr>
          </a:p>
          <a:p>
            <a:pPr defTabSz="919333">
              <a:defRPr/>
            </a:pPr>
            <a:endParaRPr lang="en-CA" sz="1100" dirty="0">
              <a:solidFill>
                <a:prstClr val="black"/>
              </a:solidFill>
              <a:latin typeface="Arial" panose="020B0604020202020204" pitchFamily="34" charset="0"/>
              <a:cs typeface="Arial" panose="020B0604020202020204" pitchFamily="34" charset="0"/>
            </a:endParaRPr>
          </a:p>
          <a:p>
            <a:pPr marL="168916" indent="-168916" defTabSz="919333">
              <a:spcAft>
                <a:spcPts val="635"/>
              </a:spcAft>
              <a:buFont typeface="Arial" panose="020B0604020202020204" pitchFamily="34" charset="0"/>
              <a:buChar char="•"/>
              <a:defRPr/>
            </a:pPr>
            <a:endParaRPr lang="en-CA" sz="1100" dirty="0">
              <a:solidFill>
                <a:prstClr val="black"/>
              </a:solidFill>
              <a:latin typeface="Arial" panose="020B0604020202020204" pitchFamily="34" charset="0"/>
              <a:cs typeface="Arial" panose="020B0604020202020204" pitchFamily="34" charset="0"/>
            </a:endParaRPr>
          </a:p>
          <a:p>
            <a:pPr marL="0" indent="0" defTabSz="919333">
              <a:spcAft>
                <a:spcPts val="635"/>
              </a:spcAft>
              <a:buFontTx/>
              <a:buNone/>
              <a:defRPr/>
            </a:pPr>
            <a:r>
              <a:rPr lang="en-CA" sz="1100" b="1" dirty="0">
                <a:solidFill>
                  <a:prstClr val="black"/>
                </a:solidFill>
                <a:latin typeface="Arial" panose="020B0604020202020204" pitchFamily="34" charset="0"/>
                <a:cs typeface="Arial" panose="020B0604020202020204" pitchFamily="34" charset="0"/>
              </a:rPr>
              <a:t>IMPORTANT</a:t>
            </a:r>
          </a:p>
          <a:p>
            <a:pPr marL="0" indent="0" defTabSz="919333">
              <a:spcAft>
                <a:spcPts val="635"/>
              </a:spcAft>
              <a:buFontTx/>
              <a:buNone/>
              <a:defRPr/>
            </a:pPr>
            <a:endParaRPr lang="en-CA" sz="1100" b="1" dirty="0">
              <a:solidFill>
                <a:prstClr val="black"/>
              </a:solidFill>
              <a:latin typeface="Arial" panose="020B0604020202020204" pitchFamily="34" charset="0"/>
              <a:cs typeface="Arial" panose="020B0604020202020204" pitchFamily="34" charset="0"/>
            </a:endParaRPr>
          </a:p>
          <a:p>
            <a:pPr marL="0" indent="0" defTabSz="919333">
              <a:spcAft>
                <a:spcPts val="635"/>
              </a:spcAft>
              <a:buFontTx/>
              <a:buNone/>
              <a:defRPr/>
            </a:pPr>
            <a:r>
              <a:rPr lang="en-CA" sz="1100" dirty="0">
                <a:solidFill>
                  <a:prstClr val="black"/>
                </a:solidFill>
                <a:latin typeface="Arial" panose="020B0604020202020204" pitchFamily="34" charset="0"/>
                <a:cs typeface="Arial" panose="020B0604020202020204" pitchFamily="34" charset="0"/>
              </a:rPr>
              <a:t>Participants can order pamphlets on this topic through </a:t>
            </a:r>
            <a:r>
              <a:rPr lang="en-CA" sz="1100" dirty="0" err="1">
                <a:solidFill>
                  <a:prstClr val="black"/>
                </a:solidFill>
                <a:latin typeface="Arial" panose="020B0604020202020204" pitchFamily="34" charset="0"/>
                <a:cs typeface="Arial" panose="020B0604020202020204" pitchFamily="34" charset="0"/>
              </a:rPr>
              <a:t>Éducaloi’s</a:t>
            </a:r>
            <a:r>
              <a:rPr lang="en-CA" sz="1100" dirty="0">
                <a:solidFill>
                  <a:prstClr val="black"/>
                </a:solidFill>
                <a:latin typeface="Arial" panose="020B0604020202020204" pitchFamily="34" charset="0"/>
                <a:cs typeface="Arial" panose="020B0604020202020204" pitchFamily="34" charset="0"/>
              </a:rPr>
              <a:t> website. </a:t>
            </a:r>
          </a:p>
          <a:p>
            <a:pPr marL="168916" indent="-168916" defTabSz="919333">
              <a:spcAft>
                <a:spcPts val="635"/>
              </a:spcAft>
              <a:buFont typeface="Arial" panose="020B0604020202020204" pitchFamily="34" charset="0"/>
              <a:buChar char="•"/>
              <a:defRPr/>
            </a:pPr>
            <a:endParaRPr lang="en-CA" sz="1100" dirty="0">
              <a:solidFill>
                <a:prstClr val="black"/>
              </a:solidFill>
              <a:latin typeface="Arial" panose="020B0604020202020204" pitchFamily="34" charset="0"/>
              <a:cs typeface="Arial" panose="020B0604020202020204" pitchFamily="34" charset="0"/>
            </a:endParaRPr>
          </a:p>
          <a:p>
            <a:pPr marL="0" indent="0" defTabSz="919333">
              <a:spcAft>
                <a:spcPts val="635"/>
              </a:spcAft>
              <a:buFontTx/>
              <a:buNone/>
              <a:defRPr/>
            </a:pPr>
            <a:r>
              <a:rPr lang="en-CA" sz="1100" dirty="0" err="1">
                <a:solidFill>
                  <a:prstClr val="black"/>
                </a:solidFill>
                <a:latin typeface="Arial" panose="020B0604020202020204" pitchFamily="34" charset="0"/>
                <a:cs typeface="Arial" panose="020B0604020202020204" pitchFamily="34" charset="0"/>
              </a:rPr>
              <a:t>educaloi.qc.ca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/order-</a:t>
            </a:r>
            <a:r>
              <a:rPr lang="en-CA" sz="1100" dirty="0" err="1">
                <a:solidFill>
                  <a:prstClr val="black"/>
                </a:solidFill>
                <a:latin typeface="Arial" panose="020B0604020202020204" pitchFamily="34" charset="0"/>
                <a:cs typeface="Arial" panose="020B0604020202020204" pitchFamily="34" charset="0"/>
              </a:rPr>
              <a:t>educalois</a:t>
            </a:r>
            <a:r>
              <a:rPr lang="en-CA" sz="1100" dirty="0">
                <a:solidFill>
                  <a:prstClr val="black"/>
                </a:solidFill>
                <a:latin typeface="Arial" panose="020B0604020202020204" pitchFamily="34" charset="0"/>
                <a:cs typeface="Arial" panose="020B0604020202020204" pitchFamily="34" charset="0"/>
              </a:rPr>
              <a:t>-products/</a:t>
            </a: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3</a:t>
            </a:fld>
            <a:endParaRPr lang="fr-CA"/>
          </a:p>
        </p:txBody>
      </p:sp>
    </p:spTree>
    <p:extLst>
      <p:ext uri="{BB962C8B-B14F-4D97-AF65-F5344CB8AC3E}">
        <p14:creationId xmlns:p14="http://schemas.microsoft.com/office/powerpoint/2010/main" val="86750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defRPr/>
            </a:pPr>
            <a:r>
              <a:rPr lang="en-CA" sz="1100" dirty="0">
                <a:solidFill>
                  <a:prstClr val="black"/>
                </a:solidFill>
                <a:latin typeface="Arial" panose="020B0604020202020204" pitchFamily="34" charset="0"/>
                <a:cs typeface="Arial" panose="020B0604020202020204" pitchFamily="34" charset="0"/>
              </a:rPr>
              <a:t>You can begin the workshop by opening up a discussion with participants. This will give you a better idea of their situation and needs. You can let participants know ahead of time how many answers you will take depending on the time you’ve allotted for discussion.</a:t>
            </a:r>
          </a:p>
          <a:p>
            <a:pPr defTabSz="919333">
              <a:defRPr/>
            </a:pPr>
            <a:endParaRPr lang="en-CA" sz="1100" b="1" dirty="0">
              <a:solidFill>
                <a:prstClr val="black"/>
              </a:solidFill>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DISCUSSION POINTS</a:t>
            </a:r>
          </a:p>
          <a:p>
            <a:pPr defTabSz="919333">
              <a:defRPr/>
            </a:pPr>
            <a:endParaRPr lang="en-CA" sz="1100" u="sng" dirty="0">
              <a:solidFill>
                <a:prstClr val="black"/>
              </a:solidFill>
              <a:latin typeface="Arial" panose="020B0604020202020204" pitchFamily="34" charset="0"/>
              <a:cs typeface="Arial" panose="020B0604020202020204" pitchFamily="34" charset="0"/>
            </a:endParaRPr>
          </a:p>
          <a:p>
            <a:pPr marL="168916" indent="-168916" defTabSz="919333">
              <a:buFont typeface="Arial" panose="020B0604020202020204" pitchFamily="34" charset="0"/>
              <a:buChar char="•"/>
              <a:defRPr/>
            </a:pPr>
            <a:r>
              <a:rPr lang="en-CA" sz="1100" i="0" u="none" dirty="0">
                <a:solidFill>
                  <a:prstClr val="black"/>
                </a:solidFill>
                <a:latin typeface="Arial" panose="020B0604020202020204" pitchFamily="34" charset="0"/>
                <a:cs typeface="Arial" panose="020B0604020202020204" pitchFamily="34" charset="0"/>
              </a:rPr>
              <a:t>In your opinion, what is a will for?</a:t>
            </a:r>
          </a:p>
          <a:p>
            <a:pPr defTabSz="919333">
              <a:defRPr/>
            </a:pPr>
            <a:endParaRPr lang="en-CA" sz="1100" u="none" dirty="0">
              <a:solidFill>
                <a:prstClr val="black"/>
              </a:solidFill>
              <a:latin typeface="Arial" panose="020B0604020202020204" pitchFamily="34" charset="0"/>
              <a:cs typeface="Arial" panose="020B0604020202020204" pitchFamily="34" charset="0"/>
            </a:endParaRPr>
          </a:p>
          <a:p>
            <a:pPr marL="168916" indent="-168916" defTabSz="919333">
              <a:buFont typeface="Arial" panose="020B0604020202020204" pitchFamily="34" charset="0"/>
              <a:buChar char="•"/>
              <a:defRPr/>
            </a:pPr>
            <a:r>
              <a:rPr lang="en-CA" sz="1100" u="none" dirty="0">
                <a:solidFill>
                  <a:prstClr val="black"/>
                </a:solidFill>
                <a:latin typeface="Arial" panose="020B0604020202020204" pitchFamily="34" charset="0"/>
                <a:cs typeface="Arial" panose="020B0604020202020204" pitchFamily="34" charset="0"/>
              </a:rPr>
              <a:t>Is it important to have a will? Why or why not?</a:t>
            </a:r>
          </a:p>
          <a:p>
            <a:pPr marL="0" indent="0" defTabSz="919333">
              <a:buFont typeface="Arial" panose="020B0604020202020204" pitchFamily="34" charset="0"/>
              <a:buNone/>
              <a:defRPr/>
            </a:pPr>
            <a:endParaRPr lang="en-CA" sz="1100" dirty="0">
              <a:solidFill>
                <a:prstClr val="black"/>
              </a:solidFill>
              <a:latin typeface="Arial" panose="020B0604020202020204" pitchFamily="34" charset="0"/>
              <a:cs typeface="Arial" panose="020B0604020202020204" pitchFamily="34" charset="0"/>
            </a:endParaRPr>
          </a:p>
          <a:p>
            <a:pPr marL="168916" indent="-16891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Have you thought about what you want to happen after you die?</a:t>
            </a:r>
          </a:p>
          <a:p>
            <a:pPr marL="168916" indent="-168916" defTabSz="919333">
              <a:buFont typeface="Arial" panose="020B0604020202020204" pitchFamily="34" charset="0"/>
              <a:buChar char="•"/>
              <a:defRPr/>
            </a:pPr>
            <a:endParaRPr lang="en-CA" sz="1100" dirty="0">
              <a:solidFill>
                <a:prstClr val="black"/>
              </a:solidFill>
              <a:latin typeface="Arial" panose="020B0604020202020204" pitchFamily="34" charset="0"/>
              <a:cs typeface="Arial" panose="020B0604020202020204" pitchFamily="34" charset="0"/>
            </a:endParaRP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Who will take care of your children? </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Who will get your property?</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What type of funeral do you want?</a:t>
            </a:r>
          </a:p>
          <a:p>
            <a:pPr defTabSz="919333">
              <a:defRPr/>
            </a:pPr>
            <a:endParaRPr lang="en-CA" sz="1100" b="1" dirty="0">
              <a:solidFill>
                <a:prstClr val="black"/>
              </a:solidFill>
              <a:latin typeface="Arial" panose="020B0604020202020204" pitchFamily="34" charset="0"/>
              <a:cs typeface="Arial" panose="020B0604020202020204" pitchFamily="34" charset="0"/>
            </a:endParaRPr>
          </a:p>
          <a:p>
            <a:pPr marL="168916" indent="-16891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Do your loved ones know about your wishes in case something happens to you?</a:t>
            </a:r>
          </a:p>
          <a:p>
            <a:pPr marL="168916" indent="-168916" defTabSz="919333">
              <a:buFont typeface="Arial" panose="020B0604020202020204" pitchFamily="34" charset="0"/>
              <a:buChar char="•"/>
              <a:defRPr/>
            </a:pPr>
            <a:endParaRPr lang="en-CA" sz="1100" dirty="0">
              <a:solidFill>
                <a:prstClr val="black"/>
              </a:solidFill>
              <a:latin typeface="Arial" panose="020B0604020202020204" pitchFamily="34" charset="0"/>
              <a:cs typeface="Arial" panose="020B0604020202020204" pitchFamily="34" charset="0"/>
            </a:endParaRP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How have you told them? Verbally or in writing?</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Are you sure your wishes will be respected?</a:t>
            </a:r>
          </a:p>
          <a:p>
            <a:pPr marL="459666" lvl="1" defTabSz="919333">
              <a:defRPr/>
            </a:pPr>
            <a:endParaRPr lang="en-CA" sz="1100"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Do you know who will take care of your affairs after you die?</a:t>
            </a: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4</a:t>
            </a:fld>
            <a:endParaRPr lang="fr-CA"/>
          </a:p>
        </p:txBody>
      </p:sp>
    </p:spTree>
    <p:extLst>
      <p:ext uri="{BB962C8B-B14F-4D97-AF65-F5344CB8AC3E}">
        <p14:creationId xmlns:p14="http://schemas.microsoft.com/office/powerpoint/2010/main" val="182341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INFORMATION FOR PARTICIPANTS</a:t>
            </a:r>
          </a:p>
          <a:p>
            <a:pPr defTabSz="919333">
              <a:spcAft>
                <a:spcPts val="635"/>
              </a:spcAft>
              <a:defRPr/>
            </a:pPr>
            <a:endParaRPr lang="en-CA"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latin typeface="Arial" panose="020B0604020202020204" pitchFamily="34" charset="0"/>
                <a:cs typeface="Arial" panose="020B0604020202020204" pitchFamily="34" charset="0"/>
              </a:rPr>
              <a:t>If you die without a will: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latin typeface="Arial" panose="020B0604020202020204" pitchFamily="34" charset="0"/>
                <a:cs typeface="Arial" panose="020B0604020202020204" pitchFamily="34" charset="0"/>
              </a:rPr>
              <a:t>your property will be distributed according to what the </a:t>
            </a:r>
            <a:r>
              <a:rPr lang="en-CA" sz="1100" i="1" dirty="0">
                <a:latin typeface="Arial" panose="020B0604020202020204" pitchFamily="34" charset="0"/>
                <a:cs typeface="Arial" panose="020B0604020202020204" pitchFamily="34" charset="0"/>
              </a:rPr>
              <a:t>Indian Act </a:t>
            </a:r>
            <a:r>
              <a:rPr lang="en-CA" sz="1100" dirty="0">
                <a:latin typeface="Arial" panose="020B0604020202020204" pitchFamily="34" charset="0"/>
                <a:cs typeface="Arial" panose="020B0604020202020204" pitchFamily="34" charset="0"/>
              </a:rPr>
              <a:t>say</a:t>
            </a:r>
            <a:r>
              <a:rPr lang="en-CA" sz="1100" b="0" dirty="0">
                <a:latin typeface="Arial" panose="020B0604020202020204" pitchFamily="34" charset="0"/>
                <a:cs typeface="Arial" panose="020B0604020202020204" pitchFamily="34" charset="0"/>
              </a:rPr>
              <a:t>s</a:t>
            </a:r>
            <a:r>
              <a:rPr lang="en-CA" sz="1100" b="0" kern="1200" dirty="0">
                <a:solidFill>
                  <a:schemeClr val="tx1"/>
                </a:solidFill>
                <a:effectLst/>
                <a:latin typeface="Arial" panose="020B0604020202020204" pitchFamily="34" charset="0"/>
                <a:ea typeface="+mn-ea"/>
                <a:cs typeface="Arial" panose="020B0604020202020204" pitchFamily="34" charset="0"/>
              </a:rPr>
              <a:t>—</a:t>
            </a:r>
            <a:r>
              <a:rPr lang="en-CA" sz="1100" b="1" dirty="0">
                <a:latin typeface="Arial" panose="020B0604020202020204" pitchFamily="34" charset="0"/>
                <a:cs typeface="Arial" panose="020B0604020202020204" pitchFamily="34" charset="0"/>
              </a:rPr>
              <a:t>not according to your wishes. </a:t>
            </a:r>
            <a:r>
              <a:rPr lang="en-CA" sz="1100" dirty="0">
                <a:latin typeface="Arial" panose="020B0604020202020204" pitchFamily="34" charset="0"/>
                <a:cs typeface="Arial" panose="020B0604020202020204" pitchFamily="34" charset="0"/>
              </a:rPr>
              <a:t>Neither you nor your family members will be able to decide what happens to your property.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To have more control over what happens after you die, </a:t>
            </a:r>
            <a:r>
              <a:rPr lang="en-CA" sz="1100" b="1" dirty="0">
                <a:latin typeface="Arial" panose="020B0604020202020204" pitchFamily="34" charset="0"/>
                <a:cs typeface="Arial" panose="020B0604020202020204" pitchFamily="34" charset="0"/>
              </a:rPr>
              <a:t>you can write a will. </a:t>
            </a:r>
            <a:r>
              <a:rPr lang="en-CA" sz="1100" dirty="0">
                <a:latin typeface="Arial" panose="020B0604020202020204" pitchFamily="34" charset="0"/>
                <a:cs typeface="Arial" panose="020B0604020202020204" pitchFamily="34" charset="0"/>
              </a:rPr>
              <a:t>That way:</a:t>
            </a:r>
          </a:p>
          <a:p>
            <a:pPr marL="622816" lvl="1"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You can choose a person to settle your affairs (called an “executor”).</a:t>
            </a:r>
          </a:p>
          <a:p>
            <a:pPr marL="622816" lvl="1"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You decide who will get your property.</a:t>
            </a:r>
          </a:p>
          <a:p>
            <a:pPr marL="622816" lvl="1"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You can make other decisions, for example,</a:t>
            </a:r>
          </a:p>
          <a:p>
            <a:pPr marL="1082485" lvl="2" indent="-172376">
              <a:buFont typeface="Wingdings" panose="05000000000000000000" pitchFamily="2" charset="2"/>
              <a:buChar char="Ø"/>
            </a:pPr>
            <a:r>
              <a:rPr lang="en-CA" sz="1100" dirty="0">
                <a:latin typeface="Arial" panose="020B0604020202020204" pitchFamily="34" charset="0"/>
                <a:cs typeface="Arial" panose="020B0604020202020204" pitchFamily="34" charset="0"/>
              </a:rPr>
              <a:t>who will take care of your children, and</a:t>
            </a:r>
          </a:p>
          <a:p>
            <a:pPr marL="1082485" lvl="2" indent="-172376">
              <a:buFont typeface="Wingdings" panose="05000000000000000000" pitchFamily="2" charset="2"/>
              <a:buChar char="Ø"/>
            </a:pPr>
            <a:r>
              <a:rPr lang="en-CA" sz="1100" dirty="0">
                <a:latin typeface="Arial" panose="020B0604020202020204" pitchFamily="34" charset="0"/>
                <a:cs typeface="Arial" panose="020B0604020202020204" pitchFamily="34" charset="0"/>
              </a:rPr>
              <a:t>what type of funeral you want.</a:t>
            </a:r>
          </a:p>
          <a:p>
            <a:pPr marL="1082485" lvl="2" indent="-172376">
              <a:buFont typeface="Wingdings" panose="05000000000000000000" pitchFamily="2" charset="2"/>
              <a:buChar char="Ø"/>
            </a:pPr>
            <a:endParaRPr lang="en-CA" sz="1100" dirty="0">
              <a:solidFill>
                <a:prstClr val="black"/>
              </a:solidFill>
              <a:latin typeface="Arial" panose="020B0604020202020204" pitchFamily="34" charset="0"/>
              <a:cs typeface="Arial" panose="020B0604020202020204" pitchFamily="34" charset="0"/>
            </a:endParaRPr>
          </a:p>
          <a:p>
            <a:pPr defTabSz="919333">
              <a:defRPr/>
            </a:pPr>
            <a:r>
              <a:rPr lang="en-CA" sz="1100" dirty="0">
                <a:solidFill>
                  <a:prstClr val="black"/>
                </a:solidFill>
                <a:latin typeface="Arial" panose="020B0604020202020204" pitchFamily="34" charset="0"/>
                <a:cs typeface="Arial" panose="020B0604020202020204" pitchFamily="34" charset="0"/>
              </a:rPr>
              <a:t>Having a will also makes things easier for your loved ones. They will know exactly what your wishes are.</a:t>
            </a:r>
          </a:p>
          <a:p>
            <a:pPr defTabSz="919333">
              <a:defRPr/>
            </a:pPr>
            <a:endParaRPr lang="en-CA" sz="1100" dirty="0">
              <a:solidFill>
                <a:prstClr val="black"/>
              </a:solidFill>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TO LEARN MORE</a:t>
            </a:r>
          </a:p>
          <a:p>
            <a:pPr defTabSz="919333">
              <a:defRPr/>
            </a:pPr>
            <a:endParaRPr lang="en-CA" sz="1100" b="1"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err="1">
                <a:solidFill>
                  <a:prstClr val="black"/>
                </a:solidFill>
                <a:latin typeface="Arial" panose="020B0604020202020204" pitchFamily="34" charset="0"/>
                <a:cs typeface="Arial" panose="020B0604020202020204" pitchFamily="34" charset="0"/>
              </a:rPr>
              <a:t>educaloi.qc.ca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/indigenous-wills-and-estates</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Benefits of Having a Will</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Dying Without a Will While Living in a Community</a:t>
            </a:r>
          </a:p>
          <a:p>
            <a:pPr marL="632043" lvl="1" indent="-172376" defTabSz="919333">
              <a:buFont typeface="Wingdings" panose="05000000000000000000" pitchFamily="2" charset="2"/>
              <a:buChar char="Ø"/>
              <a:defRPr/>
            </a:pPr>
            <a:endParaRPr lang="en-CA" sz="1100" dirty="0">
              <a:solidFill>
                <a:prstClr val="black"/>
              </a:solidFill>
              <a:latin typeface="Arial" panose="020B0604020202020204" pitchFamily="34" charset="0"/>
              <a:cs typeface="Arial" panose="020B0604020202020204" pitchFamily="34" charset="0"/>
            </a:endParaRPr>
          </a:p>
          <a:p>
            <a:pPr marL="9226" defTabSz="919333">
              <a:defRPr/>
            </a:pPr>
            <a:r>
              <a:rPr lang="en-CA" sz="1100" b="1" dirty="0">
                <a:solidFill>
                  <a:prstClr val="black"/>
                </a:solidFill>
                <a:latin typeface="Arial" panose="020B0604020202020204" pitchFamily="34" charset="0"/>
                <a:cs typeface="Arial" panose="020B0604020202020204" pitchFamily="34" charset="0"/>
              </a:rPr>
              <a:t>Sources: </a:t>
            </a:r>
          </a:p>
          <a:p>
            <a:pPr marL="178141" indent="-168916" defTabSz="919333">
              <a:buFont typeface="Arial" panose="020B0604020202020204" pitchFamily="34" charset="0"/>
              <a:buChar char="•"/>
              <a:defRPr/>
            </a:pPr>
            <a:r>
              <a:rPr lang="en-CA" sz="1100" i="1" dirty="0">
                <a:solidFill>
                  <a:prstClr val="black"/>
                </a:solidFill>
                <a:latin typeface="Arial" panose="020B0604020202020204" pitchFamily="34" charset="0"/>
                <a:cs typeface="Arial" panose="020B0604020202020204" pitchFamily="34" charset="0"/>
              </a:rPr>
              <a:t>Indian Act</a:t>
            </a:r>
            <a:r>
              <a:rPr lang="en-CA" sz="1100" dirty="0">
                <a:solidFill>
                  <a:prstClr val="black"/>
                </a:solidFill>
                <a:latin typeface="Arial" panose="020B0604020202020204" pitchFamily="34" charset="0"/>
                <a:cs typeface="Arial" panose="020B0604020202020204" pitchFamily="34" charset="0"/>
              </a:rPr>
              <a:t>, RSC 1985, c I-5, ss 45, 48.</a:t>
            </a:r>
            <a:endParaRPr lang="en-CA" sz="1100" i="1" dirty="0">
              <a:solidFill>
                <a:prstClr val="black"/>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5</a:t>
            </a:fld>
            <a:endParaRPr lang="fr-CA"/>
          </a:p>
        </p:txBody>
      </p:sp>
    </p:spTree>
    <p:extLst>
      <p:ext uri="{BB962C8B-B14F-4D97-AF65-F5344CB8AC3E}">
        <p14:creationId xmlns:p14="http://schemas.microsoft.com/office/powerpoint/2010/main" val="1021718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spcAft>
                <a:spcPts val="635"/>
              </a:spcAft>
              <a:defRPr/>
            </a:pPr>
            <a:r>
              <a:rPr lang="en-CA" sz="1100" b="1" dirty="0">
                <a:latin typeface="Arial" panose="020B0604020202020204" pitchFamily="34" charset="0"/>
                <a:cs typeface="Arial" panose="020B0604020202020204" pitchFamily="34" charset="0"/>
              </a:rPr>
              <a:t>POINTS TO DISCUSS BEFORE PROVIDING INFORMATION TO PARTICIPANTS </a:t>
            </a:r>
            <a:r>
              <a:rPr lang="en-CA" sz="1100" b="0" dirty="0">
                <a:latin typeface="Arial" panose="020B0604020202020204" pitchFamily="34" charset="0"/>
                <a:cs typeface="Arial" panose="020B0604020202020204" pitchFamily="34" charset="0"/>
              </a:rPr>
              <a:t>(Say you can take 2-3 comments)</a:t>
            </a:r>
            <a:endParaRPr lang="en-CA" sz="1100" b="0"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u="none" dirty="0">
                <a:solidFill>
                  <a:prstClr val="black"/>
                </a:solidFill>
                <a:latin typeface="Arial" panose="020B0604020202020204" pitchFamily="34" charset="0"/>
                <a:cs typeface="Arial" panose="020B0604020202020204" pitchFamily="34" charset="0"/>
              </a:rPr>
              <a:t>What happens when someone dies without a will in your community?</a:t>
            </a:r>
          </a:p>
          <a:p>
            <a:pPr marL="172376" indent="-172376" defTabSz="919333">
              <a:buFont typeface="Arial" panose="020B0604020202020204" pitchFamily="34" charset="0"/>
              <a:buChar char="•"/>
              <a:defRPr/>
            </a:pPr>
            <a:r>
              <a:rPr lang="en-CA" sz="1100" u="none" dirty="0">
                <a:solidFill>
                  <a:prstClr val="black"/>
                </a:solidFill>
                <a:latin typeface="Arial" panose="020B0604020202020204" pitchFamily="34" charset="0"/>
                <a:cs typeface="Arial" panose="020B0604020202020204" pitchFamily="34" charset="0"/>
              </a:rPr>
              <a:t>Can the community get information about what to do in these cases? If yes, where does the information come from? </a:t>
            </a:r>
            <a:endParaRPr lang="en-CA" sz="1100"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Do you have loved ones who have died without a will?</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What happened?</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How were decisions made?</a:t>
            </a:r>
          </a:p>
          <a:p>
            <a:pPr defTabSz="919333">
              <a:spcAft>
                <a:spcPts val="635"/>
              </a:spcAft>
              <a:defRPr/>
            </a:pPr>
            <a:endParaRPr lang="en-CA" sz="1100" b="1" dirty="0">
              <a:solidFill>
                <a:prstClr val="black"/>
              </a:solidFill>
              <a:latin typeface="Arial" panose="020B0604020202020204" pitchFamily="34" charset="0"/>
              <a:cs typeface="Arial" panose="020B0604020202020204" pitchFamily="34" charset="0"/>
            </a:endParaRPr>
          </a:p>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INFORMATION FOR PARTICIPANTS</a:t>
            </a:r>
            <a:endParaRPr lang="en-CA" sz="1100" dirty="0">
              <a:latin typeface="Arial" panose="020B0604020202020204" pitchFamily="34" charset="0"/>
              <a:cs typeface="Arial" panose="020B0604020202020204" pitchFamily="34" charset="0"/>
            </a:endParaRPr>
          </a:p>
          <a:p>
            <a:pPr marL="168916" indent="-168916">
              <a:buFont typeface="Arial" panose="020B0604020202020204" pitchFamily="34" charset="0"/>
              <a:buChar char="•"/>
            </a:pPr>
            <a:r>
              <a:rPr lang="en-CA" sz="1100" dirty="0">
                <a:latin typeface="Arial" panose="020B0604020202020204" pitchFamily="34" charset="0"/>
                <a:cs typeface="Arial" panose="020B0604020202020204" pitchFamily="34" charset="0"/>
              </a:rPr>
              <a:t>If you don’t have a will, your loved ones won’t be able to decide who gets your property after you die. It will be distributed based on what the </a:t>
            </a:r>
            <a:r>
              <a:rPr lang="en-CA" sz="1100" i="1" dirty="0">
                <a:latin typeface="Arial" panose="020B0604020202020204" pitchFamily="34" charset="0"/>
                <a:cs typeface="Arial" panose="020B0604020202020204" pitchFamily="34" charset="0"/>
              </a:rPr>
              <a:t>Indian Act </a:t>
            </a:r>
            <a:r>
              <a:rPr lang="en-CA" sz="1100" dirty="0">
                <a:latin typeface="Arial" panose="020B0604020202020204" pitchFamily="34" charset="0"/>
                <a:cs typeface="Arial" panose="020B0604020202020204" pitchFamily="34" charset="0"/>
              </a:rPr>
              <a:t>says.</a:t>
            </a:r>
          </a:p>
          <a:p>
            <a:pPr marL="168916" indent="-168916">
              <a:buFont typeface="Arial" panose="020B0604020202020204" pitchFamily="34" charset="0"/>
              <a:buChar char="•"/>
            </a:pPr>
            <a:r>
              <a:rPr lang="en-CA" sz="1100" dirty="0">
                <a:latin typeface="Arial" panose="020B0604020202020204" pitchFamily="34" charset="0"/>
                <a:cs typeface="Arial" panose="020B0604020202020204" pitchFamily="34" charset="0"/>
              </a:rPr>
              <a:t>The </a:t>
            </a:r>
            <a:r>
              <a:rPr lang="en-CA" sz="1100" i="1" dirty="0">
                <a:latin typeface="Arial" panose="020B0604020202020204" pitchFamily="34" charset="0"/>
                <a:cs typeface="Arial" panose="020B0604020202020204" pitchFamily="34" charset="0"/>
              </a:rPr>
              <a:t>Indian Act </a:t>
            </a:r>
            <a:r>
              <a:rPr lang="en-CA" sz="1100" dirty="0">
                <a:latin typeface="Arial" panose="020B0604020202020204" pitchFamily="34" charset="0"/>
                <a:cs typeface="Arial" panose="020B0604020202020204" pitchFamily="34" charset="0"/>
              </a:rPr>
              <a:t>has specific rules depending on whether or not you have a partner.</a:t>
            </a:r>
          </a:p>
          <a:p>
            <a:pPr marL="450442" lvl="1"/>
            <a:r>
              <a:rPr lang="en-CA" sz="1100" dirty="0">
                <a:latin typeface="Arial" panose="020B0604020202020204" pitchFamily="34" charset="0"/>
                <a:cs typeface="Arial" panose="020B0604020202020204" pitchFamily="34" charset="0"/>
              </a:rPr>
              <a:t>A partner can be</a:t>
            </a:r>
          </a:p>
          <a:p>
            <a:pPr marL="1073259" lvl="2" indent="-172376" defTabSz="900885">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the person you are married to (your spouse), or</a:t>
            </a:r>
          </a:p>
          <a:p>
            <a:pPr marL="1073259" lvl="2" indent="-172376" defTabSz="900885">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the person you have lived with as a couple for over a year (common-law partner). </a:t>
            </a:r>
            <a:endParaRPr lang="en-CA" sz="1100" dirty="0">
              <a:latin typeface="Arial" panose="020B0604020202020204" pitchFamily="34" charset="0"/>
              <a:cs typeface="Arial" panose="020B0604020202020204" pitchFamily="34" charset="0"/>
            </a:endParaRPr>
          </a:p>
          <a:p>
            <a:pPr marL="168916" indent="-168916">
              <a:buFont typeface="Arial" panose="020B0604020202020204" pitchFamily="34" charset="0"/>
              <a:buChar char="•"/>
            </a:pPr>
            <a:r>
              <a:rPr lang="en-CA" sz="1100" dirty="0">
                <a:latin typeface="Arial" panose="020B0604020202020204" pitchFamily="34" charset="0"/>
                <a:cs typeface="Arial" panose="020B0604020202020204" pitchFamily="34" charset="0"/>
              </a:rPr>
              <a:t>For more information on how property is distributed when there is no will, participants can refer to these articles on </a:t>
            </a:r>
            <a:r>
              <a:rPr lang="en-CA" sz="1100" dirty="0" err="1">
                <a:latin typeface="Arial" panose="020B0604020202020204" pitchFamily="34" charset="0"/>
                <a:cs typeface="Arial" panose="020B0604020202020204" pitchFamily="34" charset="0"/>
              </a:rPr>
              <a:t>Éducaloi’s</a:t>
            </a:r>
            <a:r>
              <a:rPr lang="en-CA" sz="1100" dirty="0">
                <a:latin typeface="Arial" panose="020B0604020202020204" pitchFamily="34" charset="0"/>
                <a:cs typeface="Arial" panose="020B0604020202020204" pitchFamily="34" charset="0"/>
              </a:rPr>
              <a:t> website</a:t>
            </a:r>
            <a:r>
              <a:rPr lang="en-CA" sz="1100" dirty="0">
                <a:solidFill>
                  <a:schemeClr val="tx1"/>
                </a:solidFill>
                <a:latin typeface="Arial" panose="020B0604020202020204" pitchFamily="34" charset="0"/>
                <a:cs typeface="Arial" panose="020B0604020202020204" pitchFamily="34" charset="0"/>
              </a:rPr>
              <a:t> </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educaloi.qc.ca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/indigenous-wills-and-estates):</a:t>
            </a:r>
          </a:p>
          <a:p>
            <a:pPr marL="1082485" lvl="2"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Benefits of Having a Will</a:t>
            </a:r>
          </a:p>
          <a:p>
            <a:pPr marL="1082485" lvl="2"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Dying Without a Will While Living in a Community</a:t>
            </a:r>
          </a:p>
          <a:p>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OPTIONAL INFORMATION </a:t>
            </a:r>
            <a:r>
              <a:rPr lang="en-CA" sz="1100" b="0" dirty="0">
                <a:latin typeface="Arial" panose="020B0604020202020204" pitchFamily="34" charset="0"/>
                <a:cs typeface="Arial" panose="020B0604020202020204" pitchFamily="34" charset="0"/>
              </a:rPr>
              <a:t>(rules that apply if there is no will)</a:t>
            </a:r>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If the </a:t>
            </a:r>
            <a:r>
              <a:rPr lang="en-CA" sz="1100" b="1" u="sng" dirty="0">
                <a:latin typeface="Arial" panose="020B0604020202020204" pitchFamily="34" charset="0"/>
                <a:cs typeface="Arial" panose="020B0604020202020204" pitchFamily="34" charset="0"/>
              </a:rPr>
              <a:t>person who died had a partner</a:t>
            </a:r>
            <a:r>
              <a:rPr lang="en-CA" sz="1100" b="1" dirty="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at the time of death and:</a:t>
            </a:r>
          </a:p>
          <a:p>
            <a:endParaRPr lang="en-CA" sz="1100" dirty="0">
              <a:latin typeface="Arial" panose="020B0604020202020204" pitchFamily="34" charset="0"/>
              <a:cs typeface="Arial" panose="020B0604020202020204" pitchFamily="34" charset="0"/>
            </a:endParaRPr>
          </a:p>
          <a:p>
            <a:pPr lvl="1"/>
            <a:r>
              <a:rPr lang="en-CA" sz="1100" b="1" dirty="0">
                <a:latin typeface="Arial" panose="020B0604020202020204" pitchFamily="34" charset="0"/>
                <a:cs typeface="Arial" panose="020B0604020202020204" pitchFamily="34" charset="0"/>
              </a:rPr>
              <a:t>The estate is worth $75,000 or less:</a:t>
            </a:r>
          </a:p>
          <a:p>
            <a:pPr lvl="1"/>
            <a:r>
              <a:rPr lang="en-CA" sz="1100" dirty="0">
                <a:latin typeface="Arial" panose="020B0604020202020204" pitchFamily="34" charset="0"/>
                <a:cs typeface="Arial" panose="020B0604020202020204" pitchFamily="34" charset="0"/>
              </a:rPr>
              <a:t>Everything goes to the partner.</a:t>
            </a:r>
          </a:p>
          <a:p>
            <a:pPr lvl="1"/>
            <a:endParaRPr lang="en-CA" sz="1100" dirty="0">
              <a:latin typeface="Arial" panose="020B0604020202020204" pitchFamily="34" charset="0"/>
              <a:cs typeface="Arial" panose="020B0604020202020204" pitchFamily="34" charset="0"/>
            </a:endParaRPr>
          </a:p>
          <a:p>
            <a:pPr lvl="1"/>
            <a:r>
              <a:rPr lang="en-CA" sz="1100" b="1" dirty="0">
                <a:latin typeface="Arial" panose="020B0604020202020204" pitchFamily="34" charset="0"/>
                <a:cs typeface="Arial" panose="020B0604020202020204" pitchFamily="34" charset="0"/>
              </a:rPr>
              <a:t>The estate is worth more than $75,000:</a:t>
            </a:r>
          </a:p>
          <a:p>
            <a:pPr marL="622816" lvl="1"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No children: Everything goes to the partner.</a:t>
            </a:r>
          </a:p>
          <a:p>
            <a:pPr marL="622816" lvl="1"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One child: $75,000 goes to the partner and the rest of the estate is divided equally between the partner and the child.</a:t>
            </a:r>
          </a:p>
          <a:p>
            <a:pPr marL="622816" lvl="1"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Two or more children: $75,000 goes to the partner and the rest is divided as follows: 1/3 to the partner and 2/3 is distributed evenly among all the children.</a:t>
            </a:r>
          </a:p>
          <a:p>
            <a:pPr lvl="1"/>
            <a:endParaRPr lang="en-CA" sz="1100" dirty="0">
              <a:latin typeface="Arial" panose="020B0604020202020204" pitchFamily="34" charset="0"/>
              <a:cs typeface="Arial" panose="020B0604020202020204" pitchFamily="34" charset="0"/>
            </a:endParaRPr>
          </a:p>
          <a:p>
            <a:pPr lvl="1"/>
            <a:r>
              <a:rPr lang="en-CA" sz="1100" dirty="0">
                <a:latin typeface="Arial" panose="020B0604020202020204" pitchFamily="34" charset="0"/>
                <a:cs typeface="Arial" panose="020B0604020202020204" pitchFamily="34" charset="0"/>
              </a:rPr>
              <a:t>**Note: The partner of the person who died has special rights to the family home and may have rights to land in the community (“reserve”). This topic will be covered later in the workshop.</a:t>
            </a:r>
          </a:p>
          <a:p>
            <a:pPr lvl="2"/>
            <a:endParaRPr lang="en-CA" sz="1100" dirty="0">
              <a:latin typeface="Arial" panose="020B0604020202020204" pitchFamily="34" charset="0"/>
              <a:cs typeface="Arial" panose="020B0604020202020204" pitchFamily="34" charset="0"/>
            </a:endParaRPr>
          </a:p>
          <a:p>
            <a:pPr defTabSz="919333">
              <a:defRPr/>
            </a:pPr>
            <a:r>
              <a:rPr lang="en-CA" sz="1100" dirty="0">
                <a:solidFill>
                  <a:prstClr val="black"/>
                </a:solidFill>
                <a:latin typeface="Arial" panose="020B0604020202020204" pitchFamily="34" charset="0"/>
                <a:cs typeface="Arial" panose="020B0604020202020204" pitchFamily="34" charset="0"/>
              </a:rPr>
              <a:t>If </a:t>
            </a:r>
            <a:r>
              <a:rPr lang="en-CA" sz="1100" b="1" u="sng" dirty="0">
                <a:solidFill>
                  <a:prstClr val="black"/>
                </a:solidFill>
                <a:latin typeface="Arial" panose="020B0604020202020204" pitchFamily="34" charset="0"/>
                <a:cs typeface="Arial" panose="020B0604020202020204" pitchFamily="34" charset="0"/>
              </a:rPr>
              <a:t>the person who died didn’t have a partner</a:t>
            </a:r>
            <a:r>
              <a:rPr lang="en-CA" sz="1100" dirty="0">
                <a:solidFill>
                  <a:prstClr val="black"/>
                </a:solidFill>
                <a:latin typeface="Arial" panose="020B0604020202020204" pitchFamily="34" charset="0"/>
                <a:cs typeface="Arial" panose="020B0604020202020204" pitchFamily="34" charset="0"/>
              </a:rPr>
              <a:t> at the time of death and:</a:t>
            </a:r>
          </a:p>
          <a:p>
            <a:pPr lvl="1" defTabSz="919333">
              <a:defRPr/>
            </a:pPr>
            <a:r>
              <a:rPr lang="en-CA" sz="1100" b="1" dirty="0">
                <a:solidFill>
                  <a:prstClr val="black"/>
                </a:solidFill>
                <a:latin typeface="Arial" panose="020B0604020202020204" pitchFamily="34" charset="0"/>
                <a:cs typeface="Arial" panose="020B0604020202020204" pitchFamily="34" charset="0"/>
              </a:rPr>
              <a:t>There are children:</a:t>
            </a:r>
            <a:endParaRPr lang="en-CA" sz="1100" dirty="0">
              <a:solidFill>
                <a:prstClr val="black"/>
              </a:solidFill>
              <a:latin typeface="Arial" panose="020B0604020202020204" pitchFamily="34" charset="0"/>
              <a:cs typeface="Arial" panose="020B0604020202020204" pitchFamily="34" charset="0"/>
            </a:endParaRPr>
          </a:p>
          <a:p>
            <a:pPr marL="450442" lvl="1" defTabSz="919333">
              <a:defRPr/>
            </a:pPr>
            <a:r>
              <a:rPr lang="en-CA" sz="1100" dirty="0">
                <a:solidFill>
                  <a:prstClr val="black"/>
                </a:solidFill>
                <a:latin typeface="Arial" panose="020B0604020202020204" pitchFamily="34" charset="0"/>
                <a:cs typeface="Arial" panose="020B0604020202020204" pitchFamily="34" charset="0"/>
              </a:rPr>
              <a:t>Everything is divided equally among them. If one of the children dies first, their share goes to their own children (the grandchildren of the person who died). </a:t>
            </a:r>
          </a:p>
          <a:p>
            <a:pPr lvl="1" defTabSz="919333">
              <a:defRPr/>
            </a:pPr>
            <a:endParaRPr lang="en-CA" sz="1100" dirty="0">
              <a:solidFill>
                <a:prstClr val="black"/>
              </a:solidFill>
              <a:latin typeface="Arial" panose="020B0604020202020204" pitchFamily="34" charset="0"/>
              <a:cs typeface="Arial" panose="020B0604020202020204" pitchFamily="34" charset="0"/>
            </a:endParaRPr>
          </a:p>
          <a:p>
            <a:pPr lvl="1" defTabSz="919333">
              <a:defRPr/>
            </a:pPr>
            <a:r>
              <a:rPr lang="en-CA" sz="1100" b="1" dirty="0">
                <a:solidFill>
                  <a:prstClr val="black"/>
                </a:solidFill>
                <a:latin typeface="Arial" panose="020B0604020202020204" pitchFamily="34" charset="0"/>
                <a:cs typeface="Arial" panose="020B0604020202020204" pitchFamily="34" charset="0"/>
              </a:rPr>
              <a:t>There are no children:</a:t>
            </a:r>
            <a:endParaRPr lang="en-CA" sz="1100" dirty="0">
              <a:solidFill>
                <a:prstClr val="black"/>
              </a:solidFill>
              <a:latin typeface="Arial" panose="020B0604020202020204" pitchFamily="34" charset="0"/>
              <a:cs typeface="Arial" panose="020B0604020202020204" pitchFamily="34" charset="0"/>
            </a:endParaRPr>
          </a:p>
          <a:p>
            <a:pPr lvl="1" defTabSz="919333">
              <a:defRPr/>
            </a:pPr>
            <a:r>
              <a:rPr lang="en-CA" sz="1100" dirty="0">
                <a:solidFill>
                  <a:prstClr val="black"/>
                </a:solidFill>
                <a:latin typeface="Arial" panose="020B0604020202020204" pitchFamily="34" charset="0"/>
                <a:cs typeface="Arial" panose="020B0604020202020204" pitchFamily="34" charset="0"/>
              </a:rPr>
              <a:t>Everything goes to the parents.</a:t>
            </a:r>
          </a:p>
          <a:p>
            <a:pPr lvl="1" defTabSz="919333">
              <a:defRPr/>
            </a:pPr>
            <a:endParaRPr lang="en-CA" sz="1100" dirty="0">
              <a:solidFill>
                <a:prstClr val="black"/>
              </a:solidFill>
              <a:latin typeface="Arial" panose="020B0604020202020204" pitchFamily="34" charset="0"/>
              <a:cs typeface="Arial" panose="020B0604020202020204" pitchFamily="34" charset="0"/>
            </a:endParaRPr>
          </a:p>
          <a:p>
            <a:pPr lvl="1" defTabSz="919333">
              <a:defRPr/>
            </a:pPr>
            <a:r>
              <a:rPr lang="en-CA" sz="1100" b="1" dirty="0">
                <a:solidFill>
                  <a:prstClr val="black"/>
                </a:solidFill>
                <a:latin typeface="Arial" panose="020B0604020202020204" pitchFamily="34" charset="0"/>
                <a:cs typeface="Arial" panose="020B0604020202020204" pitchFamily="34" charset="0"/>
              </a:rPr>
              <a:t>There are no children or living parents:</a:t>
            </a:r>
            <a:endParaRPr lang="en-CA" sz="1100" dirty="0">
              <a:solidFill>
                <a:prstClr val="black"/>
              </a:solidFill>
              <a:latin typeface="Arial" panose="020B0604020202020204" pitchFamily="34" charset="0"/>
              <a:cs typeface="Arial" panose="020B0604020202020204" pitchFamily="34" charset="0"/>
            </a:endParaRPr>
          </a:p>
          <a:p>
            <a:pPr marL="457116" lvl="1" defTabSz="919333">
              <a:defRPr/>
            </a:pPr>
            <a:r>
              <a:rPr lang="en-CA" sz="1100" dirty="0">
                <a:solidFill>
                  <a:prstClr val="black"/>
                </a:solidFill>
                <a:latin typeface="Arial" panose="020B0604020202020204" pitchFamily="34" charset="0"/>
                <a:cs typeface="Arial" panose="020B0604020202020204" pitchFamily="34" charset="0"/>
              </a:rPr>
              <a:t>Everything goes to the brothers and sisters. If a brother or sister has already died, their share goes to their children</a:t>
            </a:r>
            <a:r>
              <a:rPr lang="en-CA" sz="1100" dirty="0">
                <a:latin typeface="Arial" panose="020B0604020202020204" pitchFamily="34" charset="0"/>
                <a:cs typeface="Arial" panose="020B0604020202020204" pitchFamily="34" charset="0"/>
              </a:rPr>
              <a:t> (the nieces and nephews of the person who died). </a:t>
            </a:r>
            <a:endParaRPr lang="en-CA" sz="1100" dirty="0">
              <a:solidFill>
                <a:prstClr val="black"/>
              </a:solidFill>
              <a:latin typeface="Arial" panose="020B0604020202020204" pitchFamily="34" charset="0"/>
              <a:cs typeface="Arial" panose="020B0604020202020204" pitchFamily="34" charset="0"/>
            </a:endParaRPr>
          </a:p>
          <a:p>
            <a:pPr lvl="1" defTabSz="919333">
              <a:defRPr/>
            </a:pPr>
            <a:endParaRPr lang="en-CA" sz="1100" dirty="0">
              <a:solidFill>
                <a:prstClr val="black"/>
              </a:solidFill>
              <a:latin typeface="Arial" panose="020B0604020202020204" pitchFamily="34" charset="0"/>
              <a:cs typeface="Arial" panose="020B0604020202020204" pitchFamily="34" charset="0"/>
            </a:endParaRPr>
          </a:p>
          <a:p>
            <a:pPr lvl="1" defTabSz="919333">
              <a:defRPr/>
            </a:pPr>
            <a:r>
              <a:rPr lang="en-CA" sz="1100" b="1" dirty="0">
                <a:solidFill>
                  <a:prstClr val="black"/>
                </a:solidFill>
                <a:latin typeface="Arial" panose="020B0604020202020204" pitchFamily="34" charset="0"/>
                <a:cs typeface="Arial" panose="020B0604020202020204" pitchFamily="34" charset="0"/>
              </a:rPr>
              <a:t>There are no children, brothers, sisters or living parents</a:t>
            </a:r>
            <a:endParaRPr lang="en-CA" sz="1100" dirty="0">
              <a:solidFill>
                <a:prstClr val="black"/>
              </a:solidFill>
              <a:latin typeface="Arial" panose="020B0604020202020204" pitchFamily="34" charset="0"/>
              <a:cs typeface="Arial" panose="020B0604020202020204" pitchFamily="34" charset="0"/>
            </a:endParaRPr>
          </a:p>
          <a:p>
            <a:pPr lvl="1" defTabSz="919333">
              <a:defRPr/>
            </a:pPr>
            <a:r>
              <a:rPr lang="en-CA" sz="1100" dirty="0">
                <a:solidFill>
                  <a:prstClr val="black"/>
                </a:solidFill>
                <a:latin typeface="Arial" panose="020B0604020202020204" pitchFamily="34" charset="0"/>
                <a:cs typeface="Arial" panose="020B0604020202020204" pitchFamily="34" charset="0"/>
              </a:rPr>
              <a:t>Any land in the community goes to the Band and not the family members. Everything else is divided among the closest relatives (cousins, aunts, etc.). </a:t>
            </a:r>
          </a:p>
          <a:p>
            <a:pPr lvl="1" defTabSz="919333">
              <a:defRPr/>
            </a:pPr>
            <a:endParaRPr lang="en-CA" sz="1100" dirty="0">
              <a:solidFill>
                <a:prstClr val="black"/>
              </a:solidFill>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In all cases:</a:t>
            </a:r>
            <a:endParaRPr lang="en-CA" sz="1100" dirty="0">
              <a:solidFill>
                <a:prstClr val="black"/>
              </a:solidFill>
              <a:latin typeface="Arial" panose="020B0604020202020204" pitchFamily="34" charset="0"/>
              <a:cs typeface="Arial" panose="020B0604020202020204" pitchFamily="34" charset="0"/>
            </a:endParaRPr>
          </a:p>
          <a:p>
            <a:pPr marL="1069801" lvl="2" indent="-168916" defTabSz="900885">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Children will receive the same amount whether they are biological children or adopted. </a:t>
            </a:r>
          </a:p>
          <a:p>
            <a:pPr marL="1069801" lvl="2" indent="-168916" defTabSz="900885">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If children die before a parent passes away, the children’s share will go to their own children (that is, to the grandchildren of the person who died). </a:t>
            </a:r>
          </a:p>
          <a:p>
            <a:pPr marL="459667" lvl="1" defTabSz="919333">
              <a:defRPr/>
            </a:pPr>
            <a:endParaRPr lang="en-CA" sz="1100" b="1" dirty="0">
              <a:solidFill>
                <a:prstClr val="black"/>
              </a:solidFill>
              <a:latin typeface="Arial" panose="020B0604020202020204" pitchFamily="34" charset="0"/>
              <a:cs typeface="Arial" panose="020B0604020202020204" pitchFamily="34" charset="0"/>
            </a:endParaRPr>
          </a:p>
          <a:p>
            <a:pPr marL="9226" defTabSz="919333">
              <a:defRPr/>
            </a:pPr>
            <a:r>
              <a:rPr lang="en-CA" sz="1100" b="1" dirty="0">
                <a:solidFill>
                  <a:prstClr val="black"/>
                </a:solidFill>
                <a:latin typeface="Arial" panose="020B0604020202020204" pitchFamily="34" charset="0"/>
                <a:cs typeface="Arial" panose="020B0604020202020204" pitchFamily="34" charset="0"/>
              </a:rPr>
              <a:t>Sources: </a:t>
            </a:r>
          </a:p>
          <a:p>
            <a:pPr marL="178141" indent="-168916" defTabSz="919333">
              <a:buFont typeface="Arial" panose="020B0604020202020204" pitchFamily="34" charset="0"/>
              <a:buChar char="•"/>
              <a:defRPr/>
            </a:pPr>
            <a:r>
              <a:rPr lang="en-CA" sz="1100" i="1" dirty="0">
                <a:solidFill>
                  <a:prstClr val="black"/>
                </a:solidFill>
                <a:latin typeface="Arial" panose="020B0604020202020204" pitchFamily="34" charset="0"/>
                <a:cs typeface="Arial" panose="020B0604020202020204" pitchFamily="34" charset="0"/>
              </a:rPr>
              <a:t> Indian Act</a:t>
            </a:r>
            <a:r>
              <a:rPr lang="en-CA" sz="1100" dirty="0">
                <a:solidFill>
                  <a:prstClr val="black"/>
                </a:solidFill>
                <a:latin typeface="Arial" panose="020B0604020202020204" pitchFamily="34" charset="0"/>
                <a:cs typeface="Arial" panose="020B0604020202020204" pitchFamily="34" charset="0"/>
              </a:rPr>
              <a:t>, RSC 1985, c I-5, ss 2(1), 48.</a:t>
            </a:r>
            <a:endParaRPr lang="en-CA" sz="1100" i="1" dirty="0">
              <a:solidFill>
                <a:prstClr val="black"/>
              </a:solidFill>
              <a:latin typeface="Arial" panose="020B0604020202020204" pitchFamily="34" charset="0"/>
              <a:cs typeface="Arial" panose="020B0604020202020204" pitchFamily="34" charset="0"/>
            </a:endParaRPr>
          </a:p>
          <a:p>
            <a:endParaRPr lang="fr-CA" sz="11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6</a:t>
            </a:fld>
            <a:endParaRPr lang="fr-CA"/>
          </a:p>
        </p:txBody>
      </p:sp>
    </p:spTree>
    <p:extLst>
      <p:ext uri="{BB962C8B-B14F-4D97-AF65-F5344CB8AC3E}">
        <p14:creationId xmlns:p14="http://schemas.microsoft.com/office/powerpoint/2010/main" val="3636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spcAft>
                <a:spcPts val="635"/>
              </a:spcAft>
              <a:defRPr/>
            </a:pPr>
            <a:r>
              <a:rPr lang="en-CA" sz="1100" b="1" dirty="0">
                <a:latin typeface="Arial" panose="020B0604020202020204" pitchFamily="34" charset="0"/>
                <a:cs typeface="Arial" panose="020B0604020202020204" pitchFamily="34" charset="0"/>
              </a:rPr>
              <a:t>POINTS TO DISCUSS BEFORE PROVIDING INFORMATION</a:t>
            </a:r>
          </a:p>
          <a:p>
            <a:pPr defTabSz="919333">
              <a:spcAft>
                <a:spcPts val="635"/>
              </a:spcAft>
              <a:defRPr/>
            </a:pPr>
            <a:endParaRPr lang="en-CA" sz="1100" b="1" dirty="0">
              <a:latin typeface="Arial" panose="020B0604020202020204" pitchFamily="34" charset="0"/>
              <a:cs typeface="Arial" panose="020B0604020202020204" pitchFamily="34" charset="0"/>
            </a:endParaRP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Are there rules you have to follow when you make a will?</a:t>
            </a:r>
          </a:p>
          <a:p>
            <a:pPr marL="632043" lvl="1" indent="-172376">
              <a:buFont typeface="Wingdings" panose="05000000000000000000" pitchFamily="2" charset="2"/>
              <a:buChar char="Ø"/>
            </a:pPr>
            <a:r>
              <a:rPr lang="en-CA" sz="1100" dirty="0">
                <a:latin typeface="Arial" panose="020B0604020202020204" pitchFamily="34" charset="0"/>
                <a:cs typeface="Arial" panose="020B0604020202020204" pitchFamily="34" charset="0"/>
              </a:rPr>
              <a:t>What are they?</a:t>
            </a:r>
          </a:p>
          <a:p>
            <a:pPr marL="459667" lvl="1" indent="0">
              <a:buFont typeface="Wingdings" panose="05000000000000000000" pitchFamily="2" charset="2"/>
              <a:buNone/>
            </a:pPr>
            <a:endParaRPr lang="en-CA" sz="1100" dirty="0">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What happens if you don’t follow the rules? </a:t>
            </a:r>
          </a:p>
          <a:p>
            <a:pPr marL="172376" indent="-172376" defTabSz="919333">
              <a:buFont typeface="Arial" panose="020B0604020202020204" pitchFamily="34" charset="0"/>
              <a:buChar char="•"/>
              <a:defRPr/>
            </a:pPr>
            <a:endParaRPr lang="en-CA" sz="1100" b="1" dirty="0">
              <a:solidFill>
                <a:prstClr val="black"/>
              </a:solidFill>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Tip: </a:t>
            </a:r>
            <a:r>
              <a:rPr lang="en-CA" sz="1100" dirty="0">
                <a:solidFill>
                  <a:prstClr val="black"/>
                </a:solidFill>
                <a:latin typeface="Arial" panose="020B0604020202020204" pitchFamily="34" charset="0"/>
                <a:cs typeface="Arial" panose="020B0604020202020204" pitchFamily="34" charset="0"/>
              </a:rPr>
              <a:t>Participants can divide into teams of two to answer the questions. Then some of the teams can share their answers. </a:t>
            </a:r>
            <a:endParaRPr lang="en-CA" sz="1100" b="1" dirty="0">
              <a:latin typeface="Arial" panose="020B0604020202020204" pitchFamily="34" charset="0"/>
              <a:cs typeface="Arial" panose="020B0604020202020204" pitchFamily="34" charset="0"/>
            </a:endParaRPr>
          </a:p>
          <a:p>
            <a:pPr defTabSz="919333">
              <a:spcAft>
                <a:spcPts val="635"/>
              </a:spcAft>
              <a:defRPr/>
            </a:pPr>
            <a:endParaRPr lang="en-CA" sz="1100" b="1" dirty="0">
              <a:solidFill>
                <a:prstClr val="black"/>
              </a:solidFill>
              <a:latin typeface="Arial" panose="020B0604020202020204" pitchFamily="34" charset="0"/>
              <a:cs typeface="Arial" panose="020B0604020202020204" pitchFamily="34" charset="0"/>
            </a:endParaRPr>
          </a:p>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INFORMATION FOR PARTICIPANTS</a:t>
            </a:r>
          </a:p>
          <a:p>
            <a:pPr defTabSz="919333">
              <a:spcAft>
                <a:spcPts val="635"/>
              </a:spcAft>
              <a:defRPr/>
            </a:pPr>
            <a:endParaRPr lang="en-CA" sz="1100" b="1" dirty="0">
              <a:solidFill>
                <a:prstClr val="black"/>
              </a:solidFill>
              <a:latin typeface="Arial" panose="020B0604020202020204" pitchFamily="34" charset="0"/>
              <a:cs typeface="Arial" panose="020B0604020202020204" pitchFamily="34" charset="0"/>
            </a:endParaRPr>
          </a:p>
          <a:p>
            <a:pPr marL="168916" indent="-168916">
              <a:buFont typeface="Arial" panose="020B0604020202020204" pitchFamily="34" charset="0"/>
              <a:buChar char="•"/>
            </a:pPr>
            <a:r>
              <a:rPr lang="en-CA" sz="1100" dirty="0">
                <a:latin typeface="Arial" panose="020B0604020202020204" pitchFamily="34" charset="0"/>
                <a:cs typeface="Arial" panose="020B0604020202020204" pitchFamily="34" charset="0"/>
              </a:rPr>
              <a:t>You can make a will yourself for free without a lawyer or notary.</a:t>
            </a:r>
          </a:p>
          <a:p>
            <a:endParaRPr lang="en-CA" sz="1100" dirty="0">
              <a:latin typeface="Arial" panose="020B0604020202020204" pitchFamily="34" charset="0"/>
              <a:cs typeface="Arial" panose="020B0604020202020204" pitchFamily="34" charset="0"/>
            </a:endParaRP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But a lawyer or notary can help you make your will if your situation is complicated. </a:t>
            </a:r>
          </a:p>
          <a:p>
            <a:pPr marL="632043" lvl="1" indent="-172376">
              <a:buFont typeface="Wingdings" panose="05000000000000000000" pitchFamily="2" charset="2"/>
              <a:buChar char="Ø"/>
            </a:pPr>
            <a:r>
              <a:rPr lang="en-CA" sz="1100" dirty="0">
                <a:latin typeface="Arial" panose="020B0604020202020204" pitchFamily="34" charset="0"/>
                <a:cs typeface="Arial" panose="020B0604020202020204" pitchFamily="34" charset="0"/>
              </a:rPr>
              <a:t>For example, if you own a house or business. </a:t>
            </a:r>
          </a:p>
          <a:p>
            <a:pPr marL="459667" lvl="1"/>
            <a:endParaRPr lang="en-CA" sz="1100" dirty="0">
              <a:latin typeface="Arial" panose="020B0604020202020204" pitchFamily="34" charset="0"/>
              <a:cs typeface="Arial" panose="020B0604020202020204" pitchFamily="34" charset="0"/>
            </a:endParaRPr>
          </a:p>
          <a:p>
            <a:pPr marL="178141" indent="-168916">
              <a:buFont typeface="Arial" panose="020B0604020202020204" pitchFamily="34" charset="0"/>
              <a:buChar char="•"/>
            </a:pPr>
            <a:r>
              <a:rPr lang="en-CA" sz="1100" dirty="0">
                <a:latin typeface="Arial" panose="020B0604020202020204" pitchFamily="34" charset="0"/>
                <a:cs typeface="Arial" panose="020B0604020202020204" pitchFamily="34" charset="0"/>
              </a:rPr>
              <a:t>You must be accompanied by an official interpreter if you don’t speak the notary’s language (e.g., English or French). </a:t>
            </a:r>
          </a:p>
          <a:p>
            <a:pPr algn="l"/>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If you make your own will</a:t>
            </a:r>
            <a:r>
              <a:rPr lang="en-CA" sz="1100" dirty="0">
                <a:latin typeface="Arial" panose="020B0604020202020204" pitchFamily="34" charset="0"/>
                <a:cs typeface="Arial" panose="020B0604020202020204" pitchFamily="34" charset="0"/>
              </a:rPr>
              <a:t>, there are rules to follow. It must be:  </a:t>
            </a:r>
          </a:p>
          <a:p>
            <a:endParaRPr lang="en-CA" sz="1100" dirty="0">
              <a:latin typeface="Arial" panose="020B0604020202020204" pitchFamily="34" charset="0"/>
              <a:cs typeface="Arial" panose="020B0604020202020204" pitchFamily="34" charset="0"/>
            </a:endParaRPr>
          </a:p>
          <a:p>
            <a:pPr marL="172376" indent="-172376">
              <a:buFont typeface="Arial" panose="020B0604020202020204" pitchFamily="34" charset="0"/>
              <a:buChar char="•"/>
            </a:pPr>
            <a:r>
              <a:rPr lang="en-CA" sz="1100" b="1" dirty="0">
                <a:latin typeface="Arial" panose="020B0604020202020204" pitchFamily="34" charset="0"/>
                <a:cs typeface="Arial" panose="020B0604020202020204" pitchFamily="34" charset="0"/>
              </a:rPr>
              <a:t>Written </a:t>
            </a:r>
            <a:r>
              <a:rPr lang="en-CA" sz="1100" dirty="0">
                <a:latin typeface="Arial" panose="020B0604020202020204" pitchFamily="34" charset="0"/>
                <a:cs typeface="Arial" panose="020B0604020202020204" pitchFamily="34" charset="0"/>
              </a:rPr>
              <a:t>(by hand or using a computer)</a:t>
            </a:r>
          </a:p>
          <a:p>
            <a:pPr marL="632043" lvl="1" indent="-172376">
              <a:buFont typeface="Wingdings" panose="05000000000000000000" pitchFamily="2" charset="2"/>
              <a:buChar char="Ø"/>
            </a:pPr>
            <a:r>
              <a:rPr lang="en-CA" sz="1100" dirty="0">
                <a:latin typeface="Arial" panose="020B0604020202020204" pitchFamily="34" charset="0"/>
                <a:cs typeface="Arial" panose="020B0604020202020204" pitchFamily="34" charset="0"/>
              </a:rPr>
              <a:t>You can write it in your own language, but your loved ones will have to pay to get it translated after you die if it’s written in a language other than English or French. </a:t>
            </a:r>
          </a:p>
          <a:p>
            <a:pPr marL="632043" lvl="1" indent="-172376">
              <a:buFont typeface="Wingdings" panose="05000000000000000000" pitchFamily="2" charset="2"/>
              <a:buChar char="Ø"/>
            </a:pPr>
            <a:r>
              <a:rPr lang="en-CA" sz="1100" dirty="0">
                <a:latin typeface="Arial" panose="020B0604020202020204" pitchFamily="34" charset="0"/>
                <a:cs typeface="Arial" panose="020B0604020202020204" pitchFamily="34" charset="0"/>
              </a:rPr>
              <a:t>Another person can write it for you. Make sure that person writes down exactly what you say. For example:</a:t>
            </a:r>
          </a:p>
          <a:p>
            <a:pPr marL="1089243" lvl="2" indent="-172376">
              <a:buFont typeface="Courier New" panose="02070309020205020404" pitchFamily="49" charset="0"/>
              <a:buChar char="o"/>
            </a:pPr>
            <a:r>
              <a:rPr lang="en-CA" sz="1100" dirty="0">
                <a:latin typeface="Arial" panose="020B0604020202020204" pitchFamily="34" charset="0"/>
                <a:cs typeface="Arial" panose="020B0604020202020204" pitchFamily="34" charset="0"/>
              </a:rPr>
              <a:t>Ask two trusted people to make sure what was written down is what you want.</a:t>
            </a:r>
          </a:p>
          <a:p>
            <a:pPr marL="1089243" lvl="2" indent="-172376">
              <a:buFont typeface="Courier New" panose="02070309020205020404" pitchFamily="49" charset="0"/>
              <a:buChar char="o"/>
            </a:pPr>
            <a:r>
              <a:rPr lang="en-CA" sz="1100" dirty="0">
                <a:latin typeface="Arial" panose="020B0604020202020204" pitchFamily="34" charset="0"/>
                <a:cs typeface="Arial" panose="020B0604020202020204" pitchFamily="34" charset="0"/>
              </a:rPr>
              <a:t>Communities can develop their own procedures to make sure that wills written with help from others respect the person’s wishes.</a:t>
            </a:r>
          </a:p>
          <a:p>
            <a:pPr marL="172376" indent="-172376" defTabSz="919333">
              <a:buFont typeface="Arial" panose="020B0604020202020204" pitchFamily="34" charset="0"/>
              <a:buChar char="•"/>
              <a:defRPr/>
            </a:pPr>
            <a:r>
              <a:rPr lang="en-CA" sz="1100" b="1" dirty="0">
                <a:solidFill>
                  <a:prstClr val="black"/>
                </a:solidFill>
                <a:latin typeface="Arial" panose="020B0604020202020204" pitchFamily="34" charset="0"/>
                <a:cs typeface="Arial" panose="020B0604020202020204" pitchFamily="34" charset="0"/>
              </a:rPr>
              <a:t>Specific</a:t>
            </a:r>
            <a:r>
              <a:rPr lang="en-CA" sz="1100" dirty="0">
                <a:solidFill>
                  <a:prstClr val="black"/>
                </a:solidFill>
                <a:latin typeface="Arial" panose="020B0604020202020204" pitchFamily="34" charset="0"/>
                <a:cs typeface="Arial" panose="020B0604020202020204" pitchFamily="34" charset="0"/>
              </a:rPr>
              <a:t> </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Your will must clearly state who you want your property to go to. </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This will make things easier for your loved ones.</a:t>
            </a:r>
            <a:endParaRPr lang="en-CA" sz="1100" dirty="0">
              <a:latin typeface="Arial" panose="020B0604020202020204" pitchFamily="34" charset="0"/>
              <a:cs typeface="Arial" panose="020B0604020202020204" pitchFamily="34" charset="0"/>
            </a:endParaRPr>
          </a:p>
          <a:p>
            <a:pPr marL="172376" indent="-172376">
              <a:buFont typeface="Arial" panose="020B0604020202020204" pitchFamily="34" charset="0"/>
              <a:buChar char="•"/>
            </a:pPr>
            <a:endParaRPr lang="en-CA" sz="1100" dirty="0">
              <a:latin typeface="Arial" panose="020B0604020202020204" pitchFamily="34" charset="0"/>
              <a:cs typeface="Arial" panose="020B0604020202020204" pitchFamily="34" charset="0"/>
            </a:endParaRPr>
          </a:p>
          <a:p>
            <a:pPr marL="172376" indent="-172376">
              <a:buFont typeface="Arial" panose="020B0604020202020204" pitchFamily="34" charset="0"/>
              <a:buChar char="•"/>
            </a:pPr>
            <a:r>
              <a:rPr lang="en-CA" sz="1100" b="1" dirty="0">
                <a:latin typeface="Arial" panose="020B0604020202020204" pitchFamily="34" charset="0"/>
                <a:cs typeface="Arial" panose="020B0604020202020204" pitchFamily="34" charset="0"/>
              </a:rPr>
              <a:t>Signed by you</a:t>
            </a:r>
            <a:endParaRPr lang="en-CA" sz="1100" dirty="0">
              <a:latin typeface="Arial" panose="020B0604020202020204" pitchFamily="34" charset="0"/>
              <a:cs typeface="Arial" panose="020B0604020202020204" pitchFamily="34" charset="0"/>
            </a:endParaRPr>
          </a:p>
          <a:p>
            <a:pPr marL="632043" lvl="1" indent="-172376">
              <a:buFont typeface="Wingdings" panose="05000000000000000000" pitchFamily="2" charset="2"/>
              <a:buChar char="Ø"/>
            </a:pPr>
            <a:r>
              <a:rPr lang="en-CA" sz="1100" dirty="0">
                <a:latin typeface="Arial" panose="020B0604020202020204" pitchFamily="34" charset="0"/>
                <a:cs typeface="Arial" panose="020B0604020202020204" pitchFamily="34" charset="0"/>
              </a:rPr>
              <a:t>It’s a good idea to sign your will in front of two people you trust (witnesses) and have them sign it as well. </a:t>
            </a:r>
            <a:r>
              <a:rPr lang="fr-CA" sz="1100" dirty="0">
                <a:latin typeface="Arial" panose="020B0604020202020204" pitchFamily="34" charset="0"/>
                <a:cs typeface="Arial" panose="020B0604020202020204" pitchFamily="34" charset="0"/>
              </a:rPr>
              <a:t> </a:t>
            </a:r>
            <a:r>
              <a:rPr lang="en-CA" sz="1100" noProof="0" dirty="0">
                <a:latin typeface="Arial" panose="020B0604020202020204" pitchFamily="34" charset="0"/>
                <a:cs typeface="Arial" panose="020B0604020202020204" pitchFamily="34" charset="0"/>
              </a:rPr>
              <a:t>If another person helped you write your will, you can ask these two witnesses to make sure what was written respects your wishes. </a:t>
            </a:r>
          </a:p>
          <a:p>
            <a:pPr marL="632043" lvl="1" indent="-172376">
              <a:buFont typeface="Wingdings" panose="05000000000000000000" pitchFamily="2" charset="2"/>
              <a:buChar char="Ø"/>
            </a:pPr>
            <a:r>
              <a:rPr lang="en-CA" sz="1100" noProof="0" dirty="0">
                <a:latin typeface="Arial" panose="020B0604020202020204" pitchFamily="34" charset="0"/>
                <a:cs typeface="Arial" panose="020B0604020202020204" pitchFamily="34" charset="0"/>
              </a:rPr>
              <a:t>Write the date next to each signature (including yours).</a:t>
            </a:r>
          </a:p>
          <a:p>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Your will might not be valid </a:t>
            </a:r>
            <a:r>
              <a:rPr lang="en-CA" sz="1100" dirty="0">
                <a:latin typeface="Arial" panose="020B0604020202020204" pitchFamily="34" charset="0"/>
                <a:cs typeface="Arial" panose="020B0604020202020204" pitchFamily="34" charset="0"/>
              </a:rPr>
              <a:t>if it doesn’t meet these conditions</a:t>
            </a:r>
            <a:r>
              <a:rPr lang="en-CA" sz="1100" b="0" dirty="0">
                <a:latin typeface="Arial" panose="020B0604020202020204" pitchFamily="34" charset="0"/>
                <a:cs typeface="Arial" panose="020B0604020202020204" pitchFamily="34" charset="0"/>
              </a:rPr>
              <a:t>.</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If your will isn’t valid, your property will be distributed as if you didn’t have a will.</a:t>
            </a:r>
          </a:p>
          <a:p>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Other important information</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Keep your will in a safe place.</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Tell a person you trust, or the person who will take care of your affairs after you die, where you keep your will.</a:t>
            </a:r>
          </a:p>
          <a:p>
            <a:pPr marL="172376" indent="-172376">
              <a:buFont typeface="Arial" panose="020B0604020202020204" pitchFamily="34" charset="0"/>
              <a:buChar char="•"/>
            </a:pPr>
            <a:endParaRPr lang="en-CA" sz="1100" u="none" dirty="0">
              <a:solidFill>
                <a:prstClr val="black"/>
              </a:solidFill>
              <a:latin typeface="Arial" panose="020B0604020202020204" pitchFamily="34" charset="0"/>
              <a:cs typeface="Arial" panose="020B0604020202020204" pitchFamily="34" charset="0"/>
            </a:endParaRPr>
          </a:p>
          <a:p>
            <a:r>
              <a:rPr lang="en-CA" sz="1100" b="1" u="none" dirty="0">
                <a:solidFill>
                  <a:prstClr val="black"/>
                </a:solidFill>
                <a:latin typeface="Arial" panose="020B0604020202020204" pitchFamily="34" charset="0"/>
                <a:cs typeface="Arial" panose="020B0604020202020204" pitchFamily="34" charset="0"/>
              </a:rPr>
              <a:t>Reminder: </a:t>
            </a:r>
            <a:r>
              <a:rPr lang="en-CA" sz="1100" u="none" dirty="0">
                <a:solidFill>
                  <a:prstClr val="black"/>
                </a:solidFill>
                <a:latin typeface="Arial" panose="020B0604020202020204" pitchFamily="34" charset="0"/>
                <a:cs typeface="Arial" panose="020B0604020202020204" pitchFamily="34" charset="0"/>
              </a:rPr>
              <a:t>These rules only apply to First Nations people who live in a community. If you are First Nations but live outside of your community, the rules may be different. The </a:t>
            </a:r>
            <a:r>
              <a:rPr lang="en-CA" sz="1100" i="1" u="none" dirty="0">
                <a:solidFill>
                  <a:prstClr val="black"/>
                </a:solidFill>
                <a:latin typeface="Arial" panose="020B0604020202020204" pitchFamily="34" charset="0"/>
                <a:cs typeface="Arial" panose="020B0604020202020204" pitchFamily="34" charset="0"/>
              </a:rPr>
              <a:t>Civil Code of Québec </a:t>
            </a:r>
            <a:r>
              <a:rPr lang="en-CA" sz="1100" u="none" dirty="0">
                <a:solidFill>
                  <a:prstClr val="black"/>
                </a:solidFill>
                <a:latin typeface="Arial" panose="020B0604020202020204" pitchFamily="34" charset="0"/>
                <a:cs typeface="Arial" panose="020B0604020202020204" pitchFamily="34" charset="0"/>
              </a:rPr>
              <a:t>might apply to you instead of the </a:t>
            </a:r>
            <a:r>
              <a:rPr lang="en-CA" sz="1100" i="1" u="none" dirty="0">
                <a:solidFill>
                  <a:prstClr val="black"/>
                </a:solidFill>
                <a:latin typeface="Arial" panose="020B0604020202020204" pitchFamily="34" charset="0"/>
                <a:cs typeface="Arial" panose="020B0604020202020204" pitchFamily="34" charset="0"/>
              </a:rPr>
              <a:t>Indian Act</a:t>
            </a:r>
            <a:r>
              <a:rPr lang="en-CA" sz="1100" u="none" dirty="0">
                <a:solidFill>
                  <a:prstClr val="black"/>
                </a:solidFill>
                <a:latin typeface="Arial" panose="020B0604020202020204" pitchFamily="34" charset="0"/>
                <a:cs typeface="Arial" panose="020B0604020202020204" pitchFamily="34" charset="0"/>
              </a:rPr>
              <a:t>.  </a:t>
            </a:r>
          </a:p>
          <a:p>
            <a:endParaRPr lang="en-CA" sz="1100" dirty="0">
              <a:solidFill>
                <a:prstClr val="black"/>
              </a:solidFill>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TO LEARN MORE</a:t>
            </a:r>
          </a:p>
          <a:p>
            <a:pPr defTabSz="919333">
              <a:defRPr/>
            </a:pPr>
            <a:endParaRPr lang="en-CA" sz="1100" b="1"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err="1">
                <a:solidFill>
                  <a:prstClr val="black"/>
                </a:solidFill>
                <a:latin typeface="Arial" panose="020B0604020202020204" pitchFamily="34" charset="0"/>
                <a:cs typeface="Arial" panose="020B0604020202020204" pitchFamily="34" charset="0"/>
              </a:rPr>
              <a:t>educaloi.qc.ca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/indigenous-wills-and-estates</a:t>
            </a:r>
          </a:p>
          <a:p>
            <a:pPr marL="632043" lvl="1" indent="-172376" defTabSz="919333">
              <a:buFont typeface="Wingdings" panose="05000000000000000000" pitchFamily="2" charset="2"/>
              <a:buChar char="v"/>
              <a:defRPr/>
            </a:pPr>
            <a:r>
              <a:rPr lang="en-CA" sz="1100" dirty="0">
                <a:solidFill>
                  <a:prstClr val="black"/>
                </a:solidFill>
                <a:latin typeface="Arial" panose="020B0604020202020204" pitchFamily="34" charset="0"/>
                <a:cs typeface="Arial" panose="020B0604020202020204" pitchFamily="34" charset="0"/>
              </a:rPr>
              <a:t>How to Make a Will</a:t>
            </a:r>
          </a:p>
          <a:p>
            <a:pPr marL="9226" defTabSz="919333">
              <a:defRPr/>
            </a:pPr>
            <a:endParaRPr lang="en-CA" sz="1100" b="1" dirty="0">
              <a:solidFill>
                <a:prstClr val="black"/>
              </a:solidFill>
              <a:latin typeface="Arial" panose="020B0604020202020204" pitchFamily="34" charset="0"/>
              <a:cs typeface="Arial" panose="020B0604020202020204" pitchFamily="34" charset="0"/>
            </a:endParaRPr>
          </a:p>
          <a:p>
            <a:pPr marL="9226" defTabSz="919333">
              <a:defRPr/>
            </a:pPr>
            <a:r>
              <a:rPr lang="en-CA" sz="1100" b="1" dirty="0">
                <a:solidFill>
                  <a:prstClr val="black"/>
                </a:solidFill>
                <a:latin typeface="Arial" panose="020B0604020202020204" pitchFamily="34" charset="0"/>
                <a:cs typeface="Arial" panose="020B0604020202020204" pitchFamily="34" charset="0"/>
              </a:rPr>
              <a:t>Sources: </a:t>
            </a:r>
          </a:p>
          <a:p>
            <a:pPr marL="178141" indent="-168916" defTabSz="919333">
              <a:buFont typeface="Arial" panose="020B0604020202020204" pitchFamily="34" charset="0"/>
              <a:buChar char="•"/>
              <a:defRPr/>
            </a:pPr>
            <a:r>
              <a:rPr lang="en-CA" sz="1100" i="1" dirty="0">
                <a:solidFill>
                  <a:prstClr val="black"/>
                </a:solidFill>
                <a:latin typeface="Arial" panose="020B0604020202020204" pitchFamily="34" charset="0"/>
                <a:cs typeface="Arial" panose="020B0604020202020204" pitchFamily="34" charset="0"/>
              </a:rPr>
              <a:t> Indian Act</a:t>
            </a:r>
            <a:r>
              <a:rPr lang="en-CA" sz="1100" dirty="0">
                <a:solidFill>
                  <a:prstClr val="black"/>
                </a:solidFill>
                <a:latin typeface="Arial" panose="020B0604020202020204" pitchFamily="34" charset="0"/>
                <a:cs typeface="Arial" panose="020B0604020202020204" pitchFamily="34" charset="0"/>
              </a:rPr>
              <a:t>, RSC 1985, c I-5, ss. 45, 46.</a:t>
            </a:r>
          </a:p>
          <a:p>
            <a:endParaRPr lang="fr-CA" sz="11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7</a:t>
            </a:fld>
            <a:endParaRPr lang="fr-CA"/>
          </a:p>
        </p:txBody>
      </p:sp>
    </p:spTree>
    <p:extLst>
      <p:ext uri="{BB962C8B-B14F-4D97-AF65-F5344CB8AC3E}">
        <p14:creationId xmlns:p14="http://schemas.microsoft.com/office/powerpoint/2010/main" val="114179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INFORMATION FOR PARTICIPANTS</a:t>
            </a:r>
          </a:p>
          <a:p>
            <a:pPr defTabSz="919333">
              <a:spcAft>
                <a:spcPts val="635"/>
              </a:spcAft>
              <a:defRPr/>
            </a:pPr>
            <a:endParaRPr lang="en-CA" sz="1100" b="1" dirty="0">
              <a:solidFill>
                <a:prstClr val="black"/>
              </a:solidFill>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These are some of the things you can include in your will:</a:t>
            </a:r>
          </a:p>
          <a:p>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Who will inherit your property</a:t>
            </a:r>
          </a:p>
          <a:p>
            <a:pPr marL="168916" indent="-168916">
              <a:buFont typeface="Arial" panose="020B0604020202020204" pitchFamily="34" charset="0"/>
              <a:buChar char="•"/>
            </a:pPr>
            <a:r>
              <a:rPr lang="en-CA" sz="1100" dirty="0">
                <a:latin typeface="Arial" panose="020B0604020202020204" pitchFamily="34" charset="0"/>
                <a:cs typeface="Arial" panose="020B0604020202020204" pitchFamily="34" charset="0"/>
              </a:rPr>
              <a:t>You can choose your heirs by saying who exactly will get your car, money, jewellery, furniture, etc.</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If you have land or a house in the community, special rules apply. You can’t leave this land to anyone you want. Also, your spouse or common-law partner might have rights to the land no matter what your will says.</a:t>
            </a:r>
          </a:p>
          <a:p>
            <a:pPr marL="1149167" lvl="2" indent="-229834">
              <a:buFont typeface="Wingdings" panose="05000000000000000000" pitchFamily="2" charset="2"/>
              <a:buChar char="Ø"/>
            </a:pPr>
            <a:r>
              <a:rPr lang="en-CA" sz="1100" dirty="0">
                <a:latin typeface="Arial" panose="020B0604020202020204" pitchFamily="34" charset="0"/>
                <a:cs typeface="Arial" panose="020B0604020202020204" pitchFamily="34" charset="0"/>
              </a:rPr>
              <a:t>We’ll talk about the rules on land in the community later in the presentation.</a:t>
            </a:r>
          </a:p>
          <a:p>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Who will take care of your children</a:t>
            </a:r>
            <a:endParaRPr lang="en-CA" sz="1100" dirty="0">
              <a:latin typeface="Arial" panose="020B0604020202020204" pitchFamily="34" charset="0"/>
              <a:cs typeface="Arial" panose="020B0604020202020204" pitchFamily="34" charset="0"/>
            </a:endParaRP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You can name a tutor (guardian) for your children under 18. A tutor is a person who protects your minor children, manages their property, helps them and acts on their behalf to protect their interests.  </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This person will take care of your children if their other parent dies before you or at the same time.</a:t>
            </a:r>
          </a:p>
          <a:p>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Who will manage your affairs after you die (</a:t>
            </a:r>
            <a:r>
              <a:rPr lang="en-CA" sz="1100" b="0" dirty="0">
                <a:latin typeface="Arial" panose="020B0604020202020204" pitchFamily="34" charset="0"/>
                <a:cs typeface="Arial" panose="020B0604020202020204" pitchFamily="34" charset="0"/>
              </a:rPr>
              <a:t>This is sometimes called settling your estate.)</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After you die, someone will have to pay your debts, close your accounts, notify your heirs, etc.</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This person is called an “</a:t>
            </a:r>
            <a:r>
              <a:rPr lang="en-CA" sz="1100" b="0" dirty="0">
                <a:latin typeface="Arial" panose="020B0604020202020204" pitchFamily="34" charset="0"/>
                <a:cs typeface="Arial" panose="020B0604020202020204" pitchFamily="34" charset="0"/>
              </a:rPr>
              <a:t>executor”</a:t>
            </a:r>
            <a:r>
              <a:rPr lang="en-CA" sz="1100" b="1" dirty="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if you name them in your will. </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You can make your executor’s job easier by doing these things:</a:t>
            </a:r>
          </a:p>
          <a:p>
            <a:pPr marL="1091709" lvl="2" indent="-172376">
              <a:buFont typeface="Courier New" panose="02070309020205020404" pitchFamily="49" charset="0"/>
              <a:buChar char="o"/>
            </a:pPr>
            <a:r>
              <a:rPr lang="en-CA" sz="1100" dirty="0">
                <a:latin typeface="Arial" panose="020B0604020202020204" pitchFamily="34" charset="0"/>
                <a:cs typeface="Arial" panose="020B0604020202020204" pitchFamily="34" charset="0"/>
              </a:rPr>
              <a:t>Write down the location of the property you want to leave to your heirs.</a:t>
            </a:r>
          </a:p>
          <a:p>
            <a:pPr marL="1091709" lvl="2" indent="-172376">
              <a:buFont typeface="Courier New" panose="02070309020205020404" pitchFamily="49" charset="0"/>
              <a:buChar char="o"/>
            </a:pPr>
            <a:r>
              <a:rPr lang="en-CA" sz="1100" dirty="0">
                <a:latin typeface="Arial" panose="020B0604020202020204" pitchFamily="34" charset="0"/>
                <a:cs typeface="Arial" panose="020B0604020202020204" pitchFamily="34" charset="0"/>
              </a:rPr>
              <a:t>Make a list of your debts.</a:t>
            </a:r>
          </a:p>
          <a:p>
            <a:pPr marL="1091709" lvl="2" indent="-172376">
              <a:buFont typeface="Courier New" panose="02070309020205020404" pitchFamily="49" charset="0"/>
              <a:buChar char="o"/>
            </a:pPr>
            <a:r>
              <a:rPr lang="en-CA" sz="1100" dirty="0">
                <a:latin typeface="Arial" panose="020B0604020202020204" pitchFamily="34" charset="0"/>
                <a:cs typeface="Arial" panose="020B0604020202020204" pitchFamily="34" charset="0"/>
              </a:rPr>
              <a:t>Write down the full names and addresses of the people you want to leave your property to (your heirs).</a:t>
            </a:r>
            <a:r>
              <a:rPr lang="en-CA" sz="1100" kern="1200" noProof="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CA" sz="1100" kern="1200" noProof="0" dirty="0">
                <a:solidFill>
                  <a:schemeClr val="tx1"/>
                </a:solidFill>
                <a:effectLst/>
                <a:latin typeface="Arial" panose="020B0604020202020204" pitchFamily="34" charset="0"/>
                <a:ea typeface="+mn-ea"/>
                <a:cs typeface="Arial" panose="020B0604020202020204" pitchFamily="34" charset="0"/>
              </a:rPr>
              <a:t>You can name several executors to settle your estate together. </a:t>
            </a:r>
          </a:p>
          <a:p>
            <a:pPr marL="171450" lvl="0" indent="-171450">
              <a:buFont typeface="Arial" panose="020B0604020202020204" pitchFamily="34" charset="0"/>
              <a:buChar char="•"/>
            </a:pPr>
            <a:r>
              <a:rPr lang="en-CA" sz="1100" kern="1200" noProof="0" dirty="0">
                <a:solidFill>
                  <a:schemeClr val="tx1"/>
                </a:solidFill>
                <a:effectLst/>
                <a:latin typeface="Arial" panose="020B0604020202020204" pitchFamily="34" charset="0"/>
                <a:ea typeface="+mn-ea"/>
                <a:cs typeface="Arial" panose="020B0604020202020204" pitchFamily="34" charset="0"/>
              </a:rPr>
              <a:t>You can also make a list of executors and say who you prefer (for example, “I name my husband as my executor. If he dies or is unavailable, I name my son.”)</a:t>
            </a:r>
          </a:p>
          <a:p>
            <a:pPr marL="171450" lvl="0" indent="-171450">
              <a:buFont typeface="Arial" panose="020B0604020202020204" pitchFamily="34" charset="0"/>
              <a:buChar char="•"/>
            </a:pPr>
            <a:endParaRPr lang="en-CA" sz="1100" kern="1200" noProof="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r>
              <a:rPr lang="en-CA" sz="1100" b="1" kern="1200" noProof="0" dirty="0">
                <a:solidFill>
                  <a:schemeClr val="tx1"/>
                </a:solidFill>
                <a:effectLst/>
                <a:latin typeface="Arial" panose="020B0604020202020204" pitchFamily="34" charset="0"/>
                <a:ea typeface="+mn-ea"/>
                <a:cs typeface="Arial" panose="020B0604020202020204" pitchFamily="34" charset="0"/>
              </a:rPr>
              <a:t>Note: </a:t>
            </a:r>
            <a:r>
              <a:rPr lang="en-CA" sz="1100" kern="1200" noProof="0" dirty="0">
                <a:solidFill>
                  <a:schemeClr val="tx1"/>
                </a:solidFill>
                <a:effectLst/>
                <a:latin typeface="Arial" panose="020B0604020202020204" pitchFamily="34" charset="0"/>
                <a:ea typeface="+mn-ea"/>
                <a:cs typeface="Arial" panose="020B0604020202020204" pitchFamily="34" charset="0"/>
              </a:rPr>
              <a:t>Check to make sure participants understand the concepts ”heir”, “tutor”, and “executor”. </a:t>
            </a:r>
          </a:p>
          <a:p>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What kind of funeral do you want?</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You can say whether you want to be buried or cremated.</a:t>
            </a:r>
          </a:p>
          <a:p>
            <a:pPr marL="172376" indent="-172376">
              <a:buFont typeface="Arial" panose="020B0604020202020204" pitchFamily="34" charset="0"/>
              <a:buChar char="•"/>
            </a:pPr>
            <a:r>
              <a:rPr lang="en-CA" sz="1100" dirty="0">
                <a:latin typeface="Arial" panose="020B0604020202020204" pitchFamily="34" charset="0"/>
                <a:cs typeface="Arial" panose="020B0604020202020204" pitchFamily="34" charset="0"/>
              </a:rPr>
              <a:t>You can also plan your funeral in advance with a funeral home.</a:t>
            </a:r>
          </a:p>
          <a:p>
            <a:r>
              <a:rPr lang="en-CA" sz="1100" dirty="0">
                <a:latin typeface="Arial" panose="020B0604020202020204" pitchFamily="34" charset="0"/>
                <a:cs typeface="Arial" panose="020B0604020202020204" pitchFamily="34" charset="0"/>
              </a:rPr>
              <a:t>Your will is usually opened only after your funeral. It’s best to speak with your loved ones ahead of time so they’ll know what your wishes are.</a:t>
            </a:r>
          </a:p>
          <a:p>
            <a:pPr defTabSz="919333">
              <a:defRPr/>
            </a:pPr>
            <a:endParaRPr lang="en-CA" sz="1100" dirty="0">
              <a:solidFill>
                <a:prstClr val="black"/>
              </a:solidFill>
              <a:latin typeface="Arial" panose="020B0604020202020204" pitchFamily="34" charset="0"/>
              <a:cs typeface="Arial" panose="020B0604020202020204" pitchFamily="34" charset="0"/>
            </a:endParaRPr>
          </a:p>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RESOURCES</a:t>
            </a:r>
          </a:p>
          <a:p>
            <a:pPr defTabSz="919333">
              <a:spcAft>
                <a:spcPts val="635"/>
              </a:spcAft>
              <a:defRPr/>
            </a:pPr>
            <a:endParaRPr lang="en-CA" sz="1100" b="1" dirty="0">
              <a:solidFill>
                <a:prstClr val="black"/>
              </a:solidFill>
              <a:latin typeface="Arial" panose="020B0604020202020204" pitchFamily="34" charset="0"/>
              <a:cs typeface="Arial" panose="020B0604020202020204" pitchFamily="34" charset="0"/>
            </a:endParaRP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You can ask a notary or lawyer if you want help or if your situation is complicated.  </a:t>
            </a:r>
          </a:p>
          <a:p>
            <a:pPr marL="632043" lvl="1" indent="-172376" defTabSz="919333">
              <a:buFont typeface="Wingdings" panose="05000000000000000000" pitchFamily="2" charset="2"/>
              <a:buChar char="Ø"/>
              <a:defRPr/>
            </a:pPr>
            <a:r>
              <a:rPr lang="en-CA" sz="1100" dirty="0">
                <a:latin typeface="Arial" panose="020B0604020202020204" pitchFamily="34" charset="0"/>
                <a:cs typeface="Arial" panose="020B0604020202020204" pitchFamily="34" charset="0"/>
              </a:rPr>
              <a:t>For example, if you own a house or business. </a:t>
            </a:r>
            <a:endParaRPr lang="en-CA" sz="1100" dirty="0">
              <a:solidFill>
                <a:prstClr val="black"/>
              </a:solidFill>
              <a:latin typeface="Arial" panose="020B0604020202020204" pitchFamily="34" charset="0"/>
              <a:cs typeface="Arial" panose="020B0604020202020204" pitchFamily="34" charset="0"/>
            </a:endParaRPr>
          </a:p>
          <a:p>
            <a:pPr marL="172085" indent="-172085" defTabSz="919333">
              <a:buFont typeface="Arial" panose="020B0604020202020204" pitchFamily="34" charset="0"/>
              <a:buChar char="•"/>
              <a:defRPr/>
            </a:pPr>
            <a:r>
              <a:rPr lang="en-CA" sz="1100" dirty="0">
                <a:solidFill>
                  <a:prstClr val="black"/>
                </a:solidFill>
                <a:latin typeface="Arial"/>
                <a:cs typeface="Arial"/>
              </a:rPr>
              <a:t>To find a notary: </a:t>
            </a:r>
            <a:r>
              <a:rPr lang="en-CA" sz="1100" dirty="0" err="1">
                <a:solidFill>
                  <a:prstClr val="black"/>
                </a:solidFill>
                <a:latin typeface="Arial"/>
                <a:cs typeface="Arial"/>
              </a:rPr>
              <a:t>trouverunnotaire.cnq.org</a:t>
            </a:r>
            <a:r>
              <a:rPr lang="en-CA" sz="1100" dirty="0">
                <a:solidFill>
                  <a:prstClr val="black"/>
                </a:solidFill>
                <a:latin typeface="Arial"/>
                <a:cs typeface="Arial"/>
              </a:rPr>
              <a:t> (then select English).</a:t>
            </a:r>
          </a:p>
          <a:p>
            <a:pPr marL="172376" indent="-172376" defTabSz="919333">
              <a:buFont typeface="Arial" panose="020B0604020202020204" pitchFamily="34" charset="0"/>
              <a:buChar char="•"/>
              <a:defRPr/>
            </a:pPr>
            <a:r>
              <a:rPr lang="en-CA" sz="1100" dirty="0">
                <a:solidFill>
                  <a:prstClr val="black"/>
                </a:solidFill>
                <a:latin typeface="Arial" panose="020B0604020202020204" pitchFamily="34" charset="0"/>
                <a:cs typeface="Arial" panose="020B0604020202020204" pitchFamily="34" charset="0"/>
              </a:rPr>
              <a:t>To find a lawyer: </a:t>
            </a:r>
            <a:r>
              <a:rPr lang="en-CA" sz="1100" dirty="0" err="1">
                <a:solidFill>
                  <a:prstClr val="black"/>
                </a:solidFill>
                <a:latin typeface="Arial" panose="020B0604020202020204" pitchFamily="34" charset="0"/>
                <a:cs typeface="Arial" panose="020B0604020202020204" pitchFamily="34" charset="0"/>
              </a:rPr>
              <a:t>www.barreau.qc.ca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/find-lawyer/referral-services/</a:t>
            </a:r>
          </a:p>
          <a:p>
            <a:pPr marL="689499" lvl="1" indent="-229834"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If you contact a professional, </a:t>
            </a:r>
            <a:r>
              <a:rPr lang="en-CA" sz="1100" b="1" dirty="0">
                <a:solidFill>
                  <a:prstClr val="black"/>
                </a:solidFill>
                <a:latin typeface="Arial" panose="020B0604020202020204" pitchFamily="34" charset="0"/>
                <a:cs typeface="Arial" panose="020B0604020202020204" pitchFamily="34" charset="0"/>
              </a:rPr>
              <a:t>it’s important to mention that you are a First Nations person living in a community (“reserve”) </a:t>
            </a:r>
            <a:r>
              <a:rPr lang="en-CA" sz="1100" dirty="0">
                <a:solidFill>
                  <a:prstClr val="black"/>
                </a:solidFill>
                <a:latin typeface="Arial" panose="020B0604020202020204" pitchFamily="34" charset="0"/>
                <a:cs typeface="Arial" panose="020B0604020202020204" pitchFamily="34" charset="0"/>
              </a:rPr>
              <a:t>because different rules apply. </a:t>
            </a:r>
          </a:p>
          <a:p>
            <a:pPr defTabSz="919333">
              <a:defRPr/>
            </a:pPr>
            <a:endParaRPr lang="en-CA" sz="1100" dirty="0">
              <a:solidFill>
                <a:prstClr val="black"/>
              </a:solidFill>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TO LEARN MORE </a:t>
            </a:r>
          </a:p>
          <a:p>
            <a:pPr defTabSz="919333">
              <a:defRPr/>
            </a:pPr>
            <a:endParaRPr lang="en-CA" sz="1100" b="1" dirty="0">
              <a:solidFill>
                <a:prstClr val="black"/>
              </a:solidFill>
              <a:latin typeface="Arial" panose="020B0604020202020204" pitchFamily="34" charset="0"/>
              <a:cs typeface="Arial" panose="020B0604020202020204" pitchFamily="34" charset="0"/>
            </a:endParaRPr>
          </a:p>
          <a:p>
            <a:pPr marL="172085" indent="-172085" defTabSz="919333">
              <a:buFont typeface="Arial" panose="020B0604020202020204" pitchFamily="34" charset="0"/>
              <a:buChar char="•"/>
              <a:defRPr/>
            </a:pPr>
            <a:r>
              <a:rPr lang="en-CA" sz="1100" dirty="0" err="1">
                <a:solidFill>
                  <a:prstClr val="black"/>
                </a:solidFill>
                <a:latin typeface="Arial"/>
                <a:cs typeface="Arial"/>
              </a:rPr>
              <a:t>educaloi.qc.ca</a:t>
            </a:r>
            <a:r>
              <a:rPr lang="en-CA" sz="1100" dirty="0">
                <a:solidFill>
                  <a:prstClr val="black"/>
                </a:solidFill>
                <a:latin typeface="Arial"/>
                <a:cs typeface="Arial"/>
              </a:rPr>
              <a:t>/</a:t>
            </a:r>
            <a:r>
              <a:rPr lang="en-CA" sz="1100" dirty="0" err="1">
                <a:solidFill>
                  <a:prstClr val="black"/>
                </a:solidFill>
                <a:latin typeface="Arial"/>
                <a:cs typeface="Arial"/>
              </a:rPr>
              <a:t>en</a:t>
            </a:r>
            <a:r>
              <a:rPr lang="en-CA" sz="1100" dirty="0">
                <a:solidFill>
                  <a:prstClr val="black"/>
                </a:solidFill>
                <a:latin typeface="Arial"/>
                <a:cs typeface="Arial"/>
              </a:rPr>
              <a:t>/indigenous-wills-and-estates   </a:t>
            </a:r>
            <a:endParaRPr lang="en-CA" sz="1100" dirty="0">
              <a:solidFill>
                <a:prstClr val="black"/>
              </a:solidFill>
              <a:latin typeface="Arial" panose="020B0604020202020204" pitchFamily="34" charset="0"/>
              <a:cs typeface="Arial" panose="020B0604020202020204" pitchFamily="34" charset="0"/>
            </a:endParaRP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What to Put in a Will</a:t>
            </a:r>
          </a:p>
          <a:p>
            <a:pPr marL="632043" lvl="1" indent="-172376" defTabSz="919333">
              <a:buFont typeface="Wingdings" panose="05000000000000000000" pitchFamily="2" charset="2"/>
              <a:buChar char="v"/>
              <a:defRPr/>
            </a:pPr>
            <a:endParaRPr lang="en-CA" sz="1100" b="1" dirty="0">
              <a:solidFill>
                <a:prstClr val="black"/>
              </a:solidFill>
              <a:latin typeface="Arial" panose="020B0604020202020204" pitchFamily="34" charset="0"/>
              <a:cs typeface="Arial" panose="020B0604020202020204" pitchFamily="34" charset="0"/>
            </a:endParaRPr>
          </a:p>
          <a:p>
            <a:pPr marL="9226" defTabSz="919333">
              <a:defRPr/>
            </a:pPr>
            <a:r>
              <a:rPr lang="en-CA" sz="1100" b="1" dirty="0">
                <a:solidFill>
                  <a:prstClr val="black"/>
                </a:solidFill>
                <a:latin typeface="Arial" panose="020B0604020202020204" pitchFamily="34" charset="0"/>
                <a:cs typeface="Arial" panose="020B0604020202020204" pitchFamily="34" charset="0"/>
              </a:rPr>
              <a:t>Sources: </a:t>
            </a:r>
          </a:p>
          <a:p>
            <a:pPr marL="178141" indent="-168916" defTabSz="919333">
              <a:buFont typeface="Arial" panose="020B0604020202020204" pitchFamily="34" charset="0"/>
              <a:buChar char="•"/>
              <a:defRPr/>
            </a:pPr>
            <a:r>
              <a:rPr lang="en-CA" sz="1100" i="1" dirty="0">
                <a:solidFill>
                  <a:prstClr val="black"/>
                </a:solidFill>
                <a:latin typeface="Arial" panose="020B0604020202020204" pitchFamily="34" charset="0"/>
                <a:cs typeface="Arial" panose="020B0604020202020204" pitchFamily="34" charset="0"/>
              </a:rPr>
              <a:t>Indian Act</a:t>
            </a:r>
            <a:r>
              <a:rPr lang="en-CA" sz="1100" dirty="0">
                <a:solidFill>
                  <a:prstClr val="black"/>
                </a:solidFill>
                <a:latin typeface="Arial" panose="020B0604020202020204" pitchFamily="34" charset="0"/>
                <a:cs typeface="Arial" panose="020B0604020202020204" pitchFamily="34" charset="0"/>
              </a:rPr>
              <a:t>, RSC 1985, c I-5, s 45.</a:t>
            </a:r>
          </a:p>
          <a:p>
            <a:pPr marL="178141" indent="-168916" defTabSz="919333">
              <a:buFont typeface="Arial" panose="020B0604020202020204" pitchFamily="34" charset="0"/>
              <a:buChar char="•"/>
              <a:defRPr/>
            </a:pPr>
            <a:r>
              <a:rPr lang="en-CA" sz="1100" i="1" dirty="0">
                <a:solidFill>
                  <a:prstClr val="black"/>
                </a:solidFill>
                <a:latin typeface="Arial" panose="020B0604020202020204" pitchFamily="34" charset="0"/>
                <a:cs typeface="Arial" panose="020B0604020202020204" pitchFamily="34" charset="0"/>
              </a:rPr>
              <a:t>Civil Code of Quebec</a:t>
            </a:r>
            <a:r>
              <a:rPr lang="en-CA" sz="1100" dirty="0">
                <a:solidFill>
                  <a:prstClr val="black"/>
                </a:solidFill>
                <a:latin typeface="Arial" panose="020B0604020202020204" pitchFamily="34" charset="0"/>
                <a:cs typeface="Arial" panose="020B0604020202020204" pitchFamily="34" charset="0"/>
              </a:rPr>
              <a:t>, arts 42, 200.</a:t>
            </a:r>
          </a:p>
          <a:p>
            <a:pPr marL="178141" indent="-168916" defTabSz="919333">
              <a:buFont typeface="Arial" panose="020B0604020202020204" pitchFamily="34" charset="0"/>
              <a:buChar char="•"/>
              <a:defRPr/>
            </a:pPr>
            <a:r>
              <a:rPr lang="en-CA" sz="1100" i="1" dirty="0">
                <a:solidFill>
                  <a:prstClr val="black"/>
                </a:solidFill>
                <a:latin typeface="Arial" panose="020B0604020202020204" pitchFamily="34" charset="0"/>
                <a:cs typeface="Arial" panose="020B0604020202020204" pitchFamily="34" charset="0"/>
              </a:rPr>
              <a:t>Indian Estates Regulations, </a:t>
            </a:r>
            <a:r>
              <a:rPr lang="en-CA" sz="1100" dirty="0">
                <a:solidFill>
                  <a:prstClr val="black"/>
                </a:solidFill>
                <a:latin typeface="Arial" panose="020B0604020202020204" pitchFamily="34" charset="0"/>
                <a:cs typeface="Arial" panose="020B0604020202020204" pitchFamily="34" charset="0"/>
              </a:rPr>
              <a:t>CRC, c 954, s 9.</a:t>
            </a:r>
          </a:p>
          <a:p>
            <a:endParaRPr lang="fr-CA" sz="11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8</a:t>
            </a:fld>
            <a:endParaRPr lang="fr-CA"/>
          </a:p>
        </p:txBody>
      </p:sp>
    </p:spTree>
    <p:extLst>
      <p:ext uri="{BB962C8B-B14F-4D97-AF65-F5344CB8AC3E}">
        <p14:creationId xmlns:p14="http://schemas.microsoft.com/office/powerpoint/2010/main" val="59885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333">
              <a:spcAft>
                <a:spcPts val="635"/>
              </a:spcAft>
              <a:defRPr/>
            </a:pPr>
            <a:r>
              <a:rPr lang="en-CA" sz="1100" b="1" dirty="0">
                <a:solidFill>
                  <a:prstClr val="black"/>
                </a:solidFill>
                <a:latin typeface="Arial" panose="020B0604020202020204" pitchFamily="34" charset="0"/>
                <a:cs typeface="Arial" panose="020B0604020202020204" pitchFamily="34" charset="0"/>
              </a:rPr>
              <a:t>INFORMATION FOR PARTICIPANTS</a:t>
            </a:r>
          </a:p>
          <a:p>
            <a:pPr defTabSz="919333">
              <a:spcAft>
                <a:spcPts val="635"/>
              </a:spcAft>
              <a:defRPr/>
            </a:pPr>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If your situation or wishes change, you can change your will in two ways:</a:t>
            </a:r>
          </a:p>
          <a:p>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Option 1: Make a new will </a:t>
            </a:r>
            <a:r>
              <a:rPr lang="en-CA" sz="1100" dirty="0">
                <a:latin typeface="Arial" panose="020B0604020202020204" pitchFamily="34" charset="0"/>
                <a:cs typeface="Arial" panose="020B0604020202020204" pitchFamily="34" charset="0"/>
              </a:rPr>
              <a:t>and throw out the old one.</a:t>
            </a:r>
          </a:p>
          <a:p>
            <a:pPr marL="628650" lvl="1" indent="-171450">
              <a:buFont typeface="Wingdings" panose="05000000000000000000" pitchFamily="2" charset="2"/>
              <a:buChar char="Ø"/>
            </a:pPr>
            <a:r>
              <a:rPr lang="en-CA" sz="1100" dirty="0">
                <a:latin typeface="Arial" panose="020B0604020202020204" pitchFamily="34" charset="0"/>
                <a:cs typeface="Arial" panose="020B0604020202020204" pitchFamily="34" charset="0"/>
              </a:rPr>
              <a:t>The rules are the same: written, specific, signed (slide 6). </a:t>
            </a:r>
          </a:p>
          <a:p>
            <a:pPr marL="229834" indent="-229834">
              <a:buFont typeface="+mj-lt"/>
              <a:buAutoNum type="arabicPeriod"/>
            </a:pPr>
            <a:endParaRPr lang="en-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Option 2: Write the changes directly on your will. </a:t>
            </a:r>
          </a:p>
          <a:p>
            <a:pPr marL="689499" lvl="1" indent="-229834">
              <a:buFont typeface="Wingdings" panose="05000000000000000000" pitchFamily="2" charset="2"/>
              <a:buChar char="Ø"/>
            </a:pPr>
            <a:r>
              <a:rPr lang="en-CA" sz="1100" dirty="0">
                <a:latin typeface="Arial" panose="020B0604020202020204" pitchFamily="34" charset="0"/>
                <a:cs typeface="Arial" panose="020B0604020202020204" pitchFamily="34" charset="0"/>
              </a:rPr>
              <a:t>In this case, you must put your initials and the date beside each change.</a:t>
            </a:r>
          </a:p>
          <a:p>
            <a:pPr marL="689499" lvl="1" indent="-229834">
              <a:buFont typeface="Wingdings" panose="05000000000000000000" pitchFamily="2" charset="2"/>
              <a:buChar char="Ø"/>
            </a:pPr>
            <a:r>
              <a:rPr lang="en-CA" sz="1100" dirty="0">
                <a:latin typeface="Arial" panose="020B0604020202020204" pitchFamily="34" charset="0"/>
                <a:cs typeface="Arial" panose="020B0604020202020204" pitchFamily="34" charset="0"/>
              </a:rPr>
              <a:t>You can also add a page and sign it. </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It is strongly recommended that you make these changes in front of two people you trust (witnesses) and have them sign the changes.</a:t>
            </a:r>
          </a:p>
          <a:p>
            <a:endParaRPr lang="en-CA" sz="1100" dirty="0">
              <a:latin typeface="Arial" panose="020B0604020202020204" pitchFamily="34" charset="0"/>
              <a:cs typeface="Arial" panose="020B0604020202020204" pitchFamily="34" charset="0"/>
            </a:endParaRPr>
          </a:p>
          <a:p>
            <a:pPr defTabSz="919333">
              <a:defRPr/>
            </a:pPr>
            <a:r>
              <a:rPr lang="en-CA" sz="1100" b="1" dirty="0">
                <a:solidFill>
                  <a:prstClr val="black"/>
                </a:solidFill>
                <a:latin typeface="Arial" panose="020B0604020202020204" pitchFamily="34" charset="0"/>
                <a:cs typeface="Arial" panose="020B0604020202020204" pitchFamily="34" charset="0"/>
              </a:rPr>
              <a:t>TO LEARN MORE</a:t>
            </a:r>
          </a:p>
          <a:p>
            <a:pPr defTabSz="919333">
              <a:defRPr/>
            </a:pPr>
            <a:endParaRPr lang="en-CA" sz="1100" b="1" dirty="0">
              <a:solidFill>
                <a:prstClr val="black"/>
              </a:solidFill>
              <a:latin typeface="Arial" panose="020B0604020202020204" pitchFamily="34" charset="0"/>
              <a:cs typeface="Arial" panose="020B0604020202020204" pitchFamily="34" charset="0"/>
            </a:endParaRPr>
          </a:p>
          <a:p>
            <a:pPr defTabSz="919333">
              <a:defRPr/>
            </a:pPr>
            <a:r>
              <a:rPr lang="en-CA" sz="1100" dirty="0" err="1">
                <a:solidFill>
                  <a:prstClr val="black"/>
                </a:solidFill>
                <a:latin typeface="Arial" panose="020B0604020202020204" pitchFamily="34" charset="0"/>
                <a:cs typeface="Arial" panose="020B0604020202020204" pitchFamily="34" charset="0"/>
              </a:rPr>
              <a:t>educaloi.qc.ca</a:t>
            </a:r>
            <a:r>
              <a:rPr lang="en-CA" sz="1100" dirty="0">
                <a:solidFill>
                  <a:prstClr val="black"/>
                </a:solidFill>
                <a:latin typeface="Arial" panose="020B0604020202020204" pitchFamily="34" charset="0"/>
                <a:cs typeface="Arial" panose="020B0604020202020204" pitchFamily="34" charset="0"/>
              </a:rPr>
              <a:t>/</a:t>
            </a:r>
            <a:r>
              <a:rPr lang="en-CA" sz="1100" dirty="0" err="1">
                <a:solidFill>
                  <a:prstClr val="black"/>
                </a:solidFill>
                <a:latin typeface="Arial" panose="020B0604020202020204" pitchFamily="34" charset="0"/>
                <a:cs typeface="Arial" panose="020B0604020202020204" pitchFamily="34" charset="0"/>
              </a:rPr>
              <a:t>en</a:t>
            </a:r>
            <a:r>
              <a:rPr lang="en-CA" sz="1100" dirty="0">
                <a:solidFill>
                  <a:prstClr val="black"/>
                </a:solidFill>
                <a:latin typeface="Arial" panose="020B0604020202020204" pitchFamily="34" charset="0"/>
                <a:cs typeface="Arial" panose="020B0604020202020204" pitchFamily="34" charset="0"/>
              </a:rPr>
              <a:t>/indigenous-wills-and-estates</a:t>
            </a:r>
          </a:p>
          <a:p>
            <a:pPr marL="632043" lvl="1" indent="-172376" defTabSz="919333">
              <a:buFont typeface="Wingdings" panose="05000000000000000000" pitchFamily="2" charset="2"/>
              <a:buChar char="Ø"/>
              <a:defRPr/>
            </a:pPr>
            <a:r>
              <a:rPr lang="en-CA" sz="1100" dirty="0">
                <a:solidFill>
                  <a:prstClr val="black"/>
                </a:solidFill>
                <a:latin typeface="Arial" panose="020B0604020202020204" pitchFamily="34" charset="0"/>
                <a:cs typeface="Arial" panose="020B0604020202020204" pitchFamily="34" charset="0"/>
              </a:rPr>
              <a:t>How to Make a Will</a:t>
            </a:r>
          </a:p>
        </p:txBody>
      </p:sp>
      <p:sp>
        <p:nvSpPr>
          <p:cNvPr id="4" name="Espace réservé du numéro de diapositive 3"/>
          <p:cNvSpPr>
            <a:spLocks noGrp="1"/>
          </p:cNvSpPr>
          <p:nvPr>
            <p:ph type="sldNum" sz="quarter" idx="5"/>
          </p:nvPr>
        </p:nvSpPr>
        <p:spPr/>
        <p:txBody>
          <a:bodyPr/>
          <a:lstStyle/>
          <a:p>
            <a:fld id="{DA5E9D1A-123D-4AB9-B8CE-89F1F8FD9FB1}" type="slidenum">
              <a:rPr lang="fr-CA" smtClean="0"/>
              <a:t>9</a:t>
            </a:fld>
            <a:endParaRPr lang="fr-CA"/>
          </a:p>
        </p:txBody>
      </p:sp>
    </p:spTree>
    <p:extLst>
      <p:ext uri="{BB962C8B-B14F-4D97-AF65-F5344CB8AC3E}">
        <p14:creationId xmlns:p14="http://schemas.microsoft.com/office/powerpoint/2010/main" val="25168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xml"/><Relationship Id="rId7"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tags" Target="../tags/tag6.xml"/><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xml"/><Relationship Id="rId7" Type="http://schemas.openxmlformats.org/officeDocument/2006/relationships/image" Target="../media/image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C05BFE-E3F8-4F44-BECE-1F3D0DB3117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E7D26A4B-A24E-4B8F-A09D-8584F7F7A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B8218382-E0FF-43A3-B38F-2236EC3016C2}"/>
              </a:ext>
            </a:extLst>
          </p:cNvPr>
          <p:cNvSpPr>
            <a:spLocks noGrp="1"/>
          </p:cNvSpPr>
          <p:nvPr>
            <p:ph type="dt" sz="half" idx="10"/>
          </p:nvPr>
        </p:nvSpPr>
        <p:spPr/>
        <p:txBody>
          <a:bodyPr/>
          <a:lstStyle/>
          <a:p>
            <a:fld id="{7156100E-5B6D-48E3-AF5D-449C2176ABE8}" type="datetimeFigureOut">
              <a:rPr lang="fr-CA" smtClean="0"/>
              <a:t>2022-01-17</a:t>
            </a:fld>
            <a:endParaRPr lang="fr-CA"/>
          </a:p>
        </p:txBody>
      </p:sp>
      <p:sp>
        <p:nvSpPr>
          <p:cNvPr id="5" name="Espace réservé du pied de page 4">
            <a:extLst>
              <a:ext uri="{FF2B5EF4-FFF2-40B4-BE49-F238E27FC236}">
                <a16:creationId xmlns:a16="http://schemas.microsoft.com/office/drawing/2014/main" id="{83DBFB12-BB81-46A6-9737-606E97BA0CF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82055E4-FB17-4EC2-91F9-29F6A48EF1E2}"/>
              </a:ext>
            </a:extLst>
          </p:cNvPr>
          <p:cNvSpPr>
            <a:spLocks noGrp="1"/>
          </p:cNvSpPr>
          <p:nvPr>
            <p:ph type="sldNum" sz="quarter" idx="12"/>
          </p:nvPr>
        </p:nvSpPr>
        <p:spPr/>
        <p:txBody>
          <a:bodyPr/>
          <a:lstStyle/>
          <a:p>
            <a:fld id="{37ABB826-C7AD-44EE-9AC3-4DC1E2E4089A}" type="slidenum">
              <a:rPr lang="fr-CA" smtClean="0"/>
              <a:t>‹N°›</a:t>
            </a:fld>
            <a:endParaRPr lang="fr-CA"/>
          </a:p>
        </p:txBody>
      </p:sp>
    </p:spTree>
    <p:extLst>
      <p:ext uri="{BB962C8B-B14F-4D97-AF65-F5344CB8AC3E}">
        <p14:creationId xmlns:p14="http://schemas.microsoft.com/office/powerpoint/2010/main" val="203857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F213D-1284-4CB6-AA37-791F35AE4DAD}"/>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F6A916C-1A9E-4FF5-B41E-A0121FB0ECB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C50F7D9-16FC-47F3-8BEB-37A45C223C6F}"/>
              </a:ext>
            </a:extLst>
          </p:cNvPr>
          <p:cNvSpPr>
            <a:spLocks noGrp="1"/>
          </p:cNvSpPr>
          <p:nvPr>
            <p:ph type="dt" sz="half" idx="10"/>
          </p:nvPr>
        </p:nvSpPr>
        <p:spPr/>
        <p:txBody>
          <a:bodyPr/>
          <a:lstStyle/>
          <a:p>
            <a:fld id="{7156100E-5B6D-48E3-AF5D-449C2176ABE8}" type="datetimeFigureOut">
              <a:rPr lang="fr-CA" smtClean="0"/>
              <a:t>2022-01-17</a:t>
            </a:fld>
            <a:endParaRPr lang="fr-CA"/>
          </a:p>
        </p:txBody>
      </p:sp>
      <p:sp>
        <p:nvSpPr>
          <p:cNvPr id="5" name="Espace réservé du pied de page 4">
            <a:extLst>
              <a:ext uri="{FF2B5EF4-FFF2-40B4-BE49-F238E27FC236}">
                <a16:creationId xmlns:a16="http://schemas.microsoft.com/office/drawing/2014/main" id="{587E184F-212A-482B-A96D-C11BC398DA7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B722C95-6825-41DF-A49B-3FC4B931362F}"/>
              </a:ext>
            </a:extLst>
          </p:cNvPr>
          <p:cNvSpPr>
            <a:spLocks noGrp="1"/>
          </p:cNvSpPr>
          <p:nvPr>
            <p:ph type="sldNum" sz="quarter" idx="12"/>
          </p:nvPr>
        </p:nvSpPr>
        <p:spPr/>
        <p:txBody>
          <a:bodyPr/>
          <a:lstStyle/>
          <a:p>
            <a:fld id="{37ABB826-C7AD-44EE-9AC3-4DC1E2E4089A}" type="slidenum">
              <a:rPr lang="fr-CA" smtClean="0"/>
              <a:t>‹N°›</a:t>
            </a:fld>
            <a:endParaRPr lang="fr-CA"/>
          </a:p>
        </p:txBody>
      </p:sp>
    </p:spTree>
    <p:extLst>
      <p:ext uri="{BB962C8B-B14F-4D97-AF65-F5344CB8AC3E}">
        <p14:creationId xmlns:p14="http://schemas.microsoft.com/office/powerpoint/2010/main" val="49271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6F8920A-7FD4-4C9A-A3F6-8FF532C6777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8824785-325D-4EBD-9AC3-516D23FFBB44}"/>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9A9D601-2A56-425B-9BA8-AF7A2C1FB831}"/>
              </a:ext>
            </a:extLst>
          </p:cNvPr>
          <p:cNvSpPr>
            <a:spLocks noGrp="1"/>
          </p:cNvSpPr>
          <p:nvPr>
            <p:ph type="dt" sz="half" idx="10"/>
          </p:nvPr>
        </p:nvSpPr>
        <p:spPr/>
        <p:txBody>
          <a:bodyPr/>
          <a:lstStyle/>
          <a:p>
            <a:fld id="{7156100E-5B6D-48E3-AF5D-449C2176ABE8}" type="datetimeFigureOut">
              <a:rPr lang="fr-CA" smtClean="0"/>
              <a:t>2022-01-17</a:t>
            </a:fld>
            <a:endParaRPr lang="fr-CA"/>
          </a:p>
        </p:txBody>
      </p:sp>
      <p:sp>
        <p:nvSpPr>
          <p:cNvPr id="5" name="Espace réservé du pied de page 4">
            <a:extLst>
              <a:ext uri="{FF2B5EF4-FFF2-40B4-BE49-F238E27FC236}">
                <a16:creationId xmlns:a16="http://schemas.microsoft.com/office/drawing/2014/main" id="{09131C6C-F8A2-4BE6-89DD-D1CCE8D772A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55C1378-D4C4-4468-907F-F7CE2C238D78}"/>
              </a:ext>
            </a:extLst>
          </p:cNvPr>
          <p:cNvSpPr>
            <a:spLocks noGrp="1"/>
          </p:cNvSpPr>
          <p:nvPr>
            <p:ph type="sldNum" sz="quarter" idx="12"/>
          </p:nvPr>
        </p:nvSpPr>
        <p:spPr/>
        <p:txBody>
          <a:bodyPr/>
          <a:lstStyle/>
          <a:p>
            <a:fld id="{37ABB826-C7AD-44EE-9AC3-4DC1E2E4089A}" type="slidenum">
              <a:rPr lang="fr-CA" smtClean="0"/>
              <a:t>‹N°›</a:t>
            </a:fld>
            <a:endParaRPr lang="fr-CA"/>
          </a:p>
        </p:txBody>
      </p:sp>
    </p:spTree>
    <p:extLst>
      <p:ext uri="{BB962C8B-B14F-4D97-AF65-F5344CB8AC3E}">
        <p14:creationId xmlns:p14="http://schemas.microsoft.com/office/powerpoint/2010/main" val="45076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737FC-3E4D-49B3-990D-ADEB2CF3382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2AA3DA0B-40FE-4412-8BE5-55F5D5235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4AE097FF-3487-4D70-8E8F-426AA42A588E}"/>
              </a:ext>
            </a:extLst>
          </p:cNvPr>
          <p:cNvSpPr>
            <a:spLocks noGrp="1"/>
          </p:cNvSpPr>
          <p:nvPr>
            <p:ph type="dt" sz="half" idx="10"/>
          </p:nvPr>
        </p:nvSpPr>
        <p:spPr>
          <a:xfrm>
            <a:off x="2385184" y="6356350"/>
            <a:ext cx="2743200" cy="365125"/>
          </a:xfrm>
          <a:prstGeom prst="rect">
            <a:avLst/>
          </a:prstGeom>
        </p:spPr>
        <p:txBody>
          <a:bodyPr/>
          <a:lstStyle/>
          <a:p>
            <a:fld id="{13BDEC00-EB18-49FC-A11D-8F23FC5C6399}" type="datetimeFigureOut">
              <a:rPr lang="fr-CA" smtClean="0"/>
              <a:t>2022-01-17</a:t>
            </a:fld>
            <a:endParaRPr lang="fr-CA"/>
          </a:p>
        </p:txBody>
      </p:sp>
      <p:sp>
        <p:nvSpPr>
          <p:cNvPr id="6" name="Espace réservé du numéro de diapositive 5">
            <a:extLst>
              <a:ext uri="{FF2B5EF4-FFF2-40B4-BE49-F238E27FC236}">
                <a16:creationId xmlns:a16="http://schemas.microsoft.com/office/drawing/2014/main" id="{B6D4BF71-D131-43BF-9FF1-D364C4D8A797}"/>
              </a:ext>
            </a:extLst>
          </p:cNvPr>
          <p:cNvSpPr>
            <a:spLocks noGrp="1"/>
          </p:cNvSpPr>
          <p:nvPr>
            <p:ph type="sldNum" sz="quarter" idx="12"/>
          </p:nvPr>
        </p:nvSpPr>
        <p:spPr>
          <a:xfrm>
            <a:off x="7063616" y="6356350"/>
            <a:ext cx="2743200" cy="365125"/>
          </a:xfrm>
          <a:prstGeom prst="rect">
            <a:avLst/>
          </a:prstGeom>
        </p:spPr>
        <p:txBody>
          <a:bodyPr/>
          <a:lstStyle/>
          <a:p>
            <a:fld id="{DEA86268-AEA2-45C5-A3AC-0F8E16F1CF5D}" type="slidenum">
              <a:rPr lang="fr-CA" smtClean="0"/>
              <a:t>‹N°›</a:t>
            </a:fld>
            <a:endParaRPr lang="fr-CA"/>
          </a:p>
        </p:txBody>
      </p:sp>
      <p:grpSp>
        <p:nvGrpSpPr>
          <p:cNvPr id="7" name="Groupe 6">
            <a:extLst>
              <a:ext uri="{FF2B5EF4-FFF2-40B4-BE49-F238E27FC236}">
                <a16:creationId xmlns:a16="http://schemas.microsoft.com/office/drawing/2014/main" id="{2EFF0FA3-DBFE-481A-9A42-FA12CCB890C0}"/>
              </a:ext>
            </a:extLst>
          </p:cNvPr>
          <p:cNvGrpSpPr/>
          <p:nvPr userDrawn="1">
            <p:custDataLst>
              <p:tags r:id="rId1"/>
            </p:custDataLst>
          </p:nvPr>
        </p:nvGrpSpPr>
        <p:grpSpPr>
          <a:xfrm>
            <a:off x="53500" y="-673811"/>
            <a:ext cx="12450195" cy="7533312"/>
            <a:chOff x="1195808" y="-910191"/>
            <a:chExt cx="12450195" cy="7672550"/>
          </a:xfrm>
        </p:grpSpPr>
        <p:pic>
          <p:nvPicPr>
            <p:cNvPr id="8" name="Image 7">
              <a:extLst>
                <a:ext uri="{FF2B5EF4-FFF2-40B4-BE49-F238E27FC236}">
                  <a16:creationId xmlns:a16="http://schemas.microsoft.com/office/drawing/2014/main" id="{3E12511A-59FD-4CE5-A5A7-0F7AEEEF5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195" y="4688269"/>
              <a:ext cx="3442484" cy="165138"/>
            </a:xfrm>
            <a:prstGeom prst="rect">
              <a:avLst/>
            </a:prstGeom>
          </p:spPr>
        </p:pic>
        <p:pic>
          <p:nvPicPr>
            <p:cNvPr id="9" name="Image 8">
              <a:extLst>
                <a:ext uri="{FF2B5EF4-FFF2-40B4-BE49-F238E27FC236}">
                  <a16:creationId xmlns:a16="http://schemas.microsoft.com/office/drawing/2014/main" id="{1FD64C32-EB7C-46EF-A95F-E79BF86DA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140" y="-179119"/>
              <a:ext cx="3645731" cy="1257587"/>
            </a:xfrm>
            <a:prstGeom prst="rect">
              <a:avLst/>
            </a:prstGeom>
          </p:spPr>
        </p:pic>
        <p:grpSp>
          <p:nvGrpSpPr>
            <p:cNvPr id="10" name="Groupe 9">
              <a:extLst>
                <a:ext uri="{FF2B5EF4-FFF2-40B4-BE49-F238E27FC236}">
                  <a16:creationId xmlns:a16="http://schemas.microsoft.com/office/drawing/2014/main" id="{E4CC0559-A76D-4E07-B907-B268B7D8EAD0}"/>
                </a:ext>
              </a:extLst>
            </p:cNvPr>
            <p:cNvGrpSpPr/>
            <p:nvPr/>
          </p:nvGrpSpPr>
          <p:grpSpPr>
            <a:xfrm rot="15041493">
              <a:off x="554813" y="4583040"/>
              <a:ext cx="2820314" cy="1538323"/>
              <a:chOff x="871042" y="4029225"/>
              <a:chExt cx="2820314" cy="1538323"/>
            </a:xfrm>
          </p:grpSpPr>
          <p:pic>
            <p:nvPicPr>
              <p:cNvPr id="12" name="Image 11">
                <a:extLst>
                  <a:ext uri="{FF2B5EF4-FFF2-40B4-BE49-F238E27FC236}">
                    <a16:creationId xmlns:a16="http://schemas.microsoft.com/office/drawing/2014/main" id="{C8871AEF-2504-4737-BF65-EE095BB45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34622">
                <a:off x="871042" y="4029225"/>
                <a:ext cx="1744887" cy="636856"/>
              </a:xfrm>
              <a:prstGeom prst="rect">
                <a:avLst/>
              </a:prstGeom>
            </p:spPr>
          </p:pic>
          <p:pic>
            <p:nvPicPr>
              <p:cNvPr id="13" name="Image 12">
                <a:extLst>
                  <a:ext uri="{FF2B5EF4-FFF2-40B4-BE49-F238E27FC236}">
                    <a16:creationId xmlns:a16="http://schemas.microsoft.com/office/drawing/2014/main" id="{2443FAB2-EEAA-4A35-A437-27C7A069B6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545067">
                <a:off x="1700907" y="5086501"/>
                <a:ext cx="1317994" cy="481047"/>
              </a:xfrm>
              <a:prstGeom prst="rect">
                <a:avLst/>
              </a:prstGeom>
            </p:spPr>
          </p:pic>
          <p:pic>
            <p:nvPicPr>
              <p:cNvPr id="14" name="Image 13">
                <a:extLst>
                  <a:ext uri="{FF2B5EF4-FFF2-40B4-BE49-F238E27FC236}">
                    <a16:creationId xmlns:a16="http://schemas.microsoft.com/office/drawing/2014/main" id="{91C5134E-F04F-4530-A591-6F96005A94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761061">
                <a:off x="2668556" y="4752562"/>
                <a:ext cx="1022800" cy="387233"/>
              </a:xfrm>
              <a:prstGeom prst="rect">
                <a:avLst/>
              </a:prstGeom>
            </p:spPr>
          </p:pic>
        </p:grpSp>
        <p:pic>
          <p:nvPicPr>
            <p:cNvPr id="11" name="Image 10">
              <a:extLst>
                <a:ext uri="{FF2B5EF4-FFF2-40B4-BE49-F238E27FC236}">
                  <a16:creationId xmlns:a16="http://schemas.microsoft.com/office/drawing/2014/main" id="{C281E47C-4BC6-45F0-A1CD-A369683844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0870" y="-910191"/>
              <a:ext cx="3745133" cy="2311811"/>
            </a:xfrm>
            <a:prstGeom prst="rect">
              <a:avLst/>
            </a:prstGeom>
          </p:spPr>
        </p:pic>
      </p:grpSp>
      <p:pic>
        <p:nvPicPr>
          <p:cNvPr id="15" name="Image 14">
            <a:extLst>
              <a:ext uri="{FF2B5EF4-FFF2-40B4-BE49-F238E27FC236}">
                <a16:creationId xmlns:a16="http://schemas.microsoft.com/office/drawing/2014/main" id="{CD415763-F92C-4D38-B1ED-8E0B611C2BB5}"/>
              </a:ext>
            </a:extLst>
          </p:cNvPr>
          <p:cNvPicPr>
            <a:picLocks noChangeAspect="1"/>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5128384" y="6131880"/>
            <a:ext cx="1935232" cy="627701"/>
          </a:xfrm>
          <a:prstGeom prst="rect">
            <a:avLst/>
          </a:prstGeom>
        </p:spPr>
      </p:pic>
      <p:pic>
        <p:nvPicPr>
          <p:cNvPr id="16" name="Image 17">
            <a:extLst>
              <a:ext uri="{FF2B5EF4-FFF2-40B4-BE49-F238E27FC236}">
                <a16:creationId xmlns:a16="http://schemas.microsoft.com/office/drawing/2014/main" id="{0210B379-C45A-4A52-90D0-D3D6129371D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9387630" y="4784386"/>
            <a:ext cx="2640422" cy="1975195"/>
          </a:xfrm>
          <a:prstGeom prst="rect">
            <a:avLst/>
          </a:prstGeom>
        </p:spPr>
      </p:pic>
    </p:spTree>
    <p:extLst>
      <p:ext uri="{BB962C8B-B14F-4D97-AF65-F5344CB8AC3E}">
        <p14:creationId xmlns:p14="http://schemas.microsoft.com/office/powerpoint/2010/main" val="4237342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97325-9547-4407-8430-9EDEA75C025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50B158B-3432-4345-A2C9-526DC310A782}"/>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a:extLst>
              <a:ext uri="{FF2B5EF4-FFF2-40B4-BE49-F238E27FC236}">
                <a16:creationId xmlns:a16="http://schemas.microsoft.com/office/drawing/2014/main" id="{9B3CA4D3-AF23-4AAB-81B7-2D17C2F8F1F9}"/>
              </a:ext>
            </a:extLst>
          </p:cNvPr>
          <p:cNvSpPr>
            <a:spLocks noGrp="1"/>
          </p:cNvSpPr>
          <p:nvPr>
            <p:ph type="dt" sz="half" idx="10"/>
          </p:nvPr>
        </p:nvSpPr>
        <p:spPr>
          <a:xfrm>
            <a:off x="2502130" y="6356350"/>
            <a:ext cx="1993669" cy="365125"/>
          </a:xfrm>
          <a:prstGeom prst="rect">
            <a:avLst/>
          </a:prstGeom>
        </p:spPr>
        <p:txBody>
          <a:bodyPr/>
          <a:lstStyle/>
          <a:p>
            <a:fld id="{13BDEC00-EB18-49FC-A11D-8F23FC5C6399}" type="datetimeFigureOut">
              <a:rPr lang="fr-CA" smtClean="0"/>
              <a:t>2022-01-17</a:t>
            </a:fld>
            <a:endParaRPr lang="fr-CA"/>
          </a:p>
        </p:txBody>
      </p:sp>
      <p:sp>
        <p:nvSpPr>
          <p:cNvPr id="5" name="Espace réservé du pied de page 4">
            <a:extLst>
              <a:ext uri="{FF2B5EF4-FFF2-40B4-BE49-F238E27FC236}">
                <a16:creationId xmlns:a16="http://schemas.microsoft.com/office/drawing/2014/main" id="{979D2F6C-0E89-4924-A427-ECA3044C97E0}"/>
              </a:ext>
            </a:extLst>
          </p:cNvPr>
          <p:cNvSpPr>
            <a:spLocks noGrp="1"/>
          </p:cNvSpPr>
          <p:nvPr>
            <p:ph type="ftr" sz="quarter" idx="11"/>
          </p:nvPr>
        </p:nvSpPr>
        <p:spPr>
          <a:xfrm>
            <a:off x="4820268" y="6356350"/>
            <a:ext cx="3512485" cy="365125"/>
          </a:xfrm>
          <a:prstGeom prst="rect">
            <a:avLst/>
          </a:prstGeom>
        </p:spPr>
        <p:txBody>
          <a:bodyPr/>
          <a:lstStyle/>
          <a:p>
            <a:endParaRPr lang="fr-CA" dirty="0"/>
          </a:p>
        </p:txBody>
      </p:sp>
      <p:sp>
        <p:nvSpPr>
          <p:cNvPr id="6" name="Espace réservé du numéro de diapositive 5">
            <a:extLst>
              <a:ext uri="{FF2B5EF4-FFF2-40B4-BE49-F238E27FC236}">
                <a16:creationId xmlns:a16="http://schemas.microsoft.com/office/drawing/2014/main" id="{C7319F55-84DD-49AA-879A-6121AC37309C}"/>
              </a:ext>
            </a:extLst>
          </p:cNvPr>
          <p:cNvSpPr>
            <a:spLocks noGrp="1"/>
          </p:cNvSpPr>
          <p:nvPr>
            <p:ph type="sldNum" sz="quarter" idx="12"/>
          </p:nvPr>
        </p:nvSpPr>
        <p:spPr>
          <a:xfrm>
            <a:off x="8610600" y="6356350"/>
            <a:ext cx="2743200" cy="365125"/>
          </a:xfrm>
          <a:prstGeom prst="rect">
            <a:avLst/>
          </a:prstGeom>
        </p:spPr>
        <p:txBody>
          <a:bodyPr/>
          <a:lstStyle/>
          <a:p>
            <a:fld id="{DEA86268-AEA2-45C5-A3AC-0F8E16F1CF5D}" type="slidenum">
              <a:rPr lang="fr-CA" smtClean="0"/>
              <a:t>‹N°›</a:t>
            </a:fld>
            <a:endParaRPr lang="fr-CA"/>
          </a:p>
        </p:txBody>
      </p:sp>
      <p:pic>
        <p:nvPicPr>
          <p:cNvPr id="7" name="Image 6">
            <a:extLst>
              <a:ext uri="{FF2B5EF4-FFF2-40B4-BE49-F238E27FC236}">
                <a16:creationId xmlns:a16="http://schemas.microsoft.com/office/drawing/2014/main" id="{9E325477-8665-43AC-B2EE-D6B1CCA5E1C4}"/>
              </a:ext>
            </a:extLst>
          </p:cNvPr>
          <p:cNvPicPr>
            <a:picLocks noChangeAspect="1"/>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pic>
        <p:nvPicPr>
          <p:cNvPr id="8" name="Image 7">
            <a:extLst>
              <a:ext uri="{FF2B5EF4-FFF2-40B4-BE49-F238E27FC236}">
                <a16:creationId xmlns:a16="http://schemas.microsoft.com/office/drawing/2014/main" id="{E3BC2A2E-0AC1-418B-9607-DA081ADDED6E}"/>
              </a:ext>
            </a:extLst>
          </p:cNvPr>
          <p:cNvPicPr>
            <a:picLocks noChangeAspect="1"/>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9" name="Image 8">
            <a:extLst>
              <a:ext uri="{FF2B5EF4-FFF2-40B4-BE49-F238E27FC236}">
                <a16:creationId xmlns:a16="http://schemas.microsoft.com/office/drawing/2014/main" id="{A59E2AC5-0150-42A2-BBDC-80EDFAE03DAD}"/>
              </a:ext>
            </a:extLst>
          </p:cNvPr>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pic>
        <p:nvPicPr>
          <p:cNvPr id="10" name="Image 9">
            <a:extLst>
              <a:ext uri="{FF2B5EF4-FFF2-40B4-BE49-F238E27FC236}">
                <a16:creationId xmlns:a16="http://schemas.microsoft.com/office/drawing/2014/main" id="{2785A771-2BFB-499D-96A0-3DAC937118F8}"/>
              </a:ext>
            </a:extLst>
          </p:cNvPr>
          <p:cNvPicPr>
            <a:picLocks noChangeAspect="1"/>
          </p:cNvPicPr>
          <p:nvPr userDrawn="1">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grpSp>
        <p:nvGrpSpPr>
          <p:cNvPr id="11" name="Groupe 11">
            <a:extLst>
              <a:ext uri="{FF2B5EF4-FFF2-40B4-BE49-F238E27FC236}">
                <a16:creationId xmlns:a16="http://schemas.microsoft.com/office/drawing/2014/main" id="{F4EBEB6F-6A25-4056-B1CF-AB9CDA9ADA98}"/>
              </a:ext>
            </a:extLst>
          </p:cNvPr>
          <p:cNvGrpSpPr/>
          <p:nvPr userDrawn="1">
            <p:custDataLst>
              <p:tags r:id="rId5"/>
            </p:custDataLst>
          </p:nvPr>
        </p:nvGrpSpPr>
        <p:grpSpPr>
          <a:xfrm rot="16466779">
            <a:off x="10286086" y="4776172"/>
            <a:ext cx="1471333" cy="2243865"/>
            <a:chOff x="1468854" y="3890185"/>
            <a:chExt cx="1701249" cy="2594500"/>
          </a:xfrm>
        </p:grpSpPr>
        <p:pic>
          <p:nvPicPr>
            <p:cNvPr id="12" name="Image 7">
              <a:extLst>
                <a:ext uri="{FF2B5EF4-FFF2-40B4-BE49-F238E27FC236}">
                  <a16:creationId xmlns:a16="http://schemas.microsoft.com/office/drawing/2014/main" id="{66A4CFC4-9086-493A-9787-1983BAFEA1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13" name="Image 8">
              <a:extLst>
                <a:ext uri="{FF2B5EF4-FFF2-40B4-BE49-F238E27FC236}">
                  <a16:creationId xmlns:a16="http://schemas.microsoft.com/office/drawing/2014/main" id="{3FAA0B05-96BC-4A87-AD75-22F9631415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14" name="Image 9">
              <a:extLst>
                <a:ext uri="{FF2B5EF4-FFF2-40B4-BE49-F238E27FC236}">
                  <a16:creationId xmlns:a16="http://schemas.microsoft.com/office/drawing/2014/main" id="{BE74677C-ADDA-41CD-A900-E59E512BDF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15" name="Image 10">
            <a:extLst>
              <a:ext uri="{FF2B5EF4-FFF2-40B4-BE49-F238E27FC236}">
                <a16:creationId xmlns:a16="http://schemas.microsoft.com/office/drawing/2014/main" id="{237C9977-6A38-4A36-AF19-2F22BC8D85B1}"/>
              </a:ext>
            </a:extLst>
          </p:cNvPr>
          <p:cNvPicPr>
            <a:picLocks noChangeAspect="1"/>
          </p:cNvPicPr>
          <p:nvPr userDrawn="1">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spTree>
    <p:extLst>
      <p:ext uri="{BB962C8B-B14F-4D97-AF65-F5344CB8AC3E}">
        <p14:creationId xmlns:p14="http://schemas.microsoft.com/office/powerpoint/2010/main" val="129255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C40B9-E4DE-483A-95AF-621E9A33EAB9}"/>
              </a:ext>
            </a:extLst>
          </p:cNvPr>
          <p:cNvSpPr>
            <a:spLocks noGrp="1"/>
          </p:cNvSpPr>
          <p:nvPr>
            <p:ph type="title"/>
          </p:nvPr>
        </p:nvSpPr>
        <p:spPr>
          <a:xfrm>
            <a:off x="831850" y="1709738"/>
            <a:ext cx="10515600" cy="2852737"/>
          </a:xfrm>
        </p:spPr>
        <p:txBody>
          <a:bodyPr anchor="b"/>
          <a:lstStyle>
            <a:lvl1pPr>
              <a:defRPr sz="6000"/>
            </a:lvl1pPr>
          </a:lstStyle>
          <a:p>
            <a:r>
              <a:rPr lang="fr-FR" dirty="0"/>
              <a:t>Modifiez le style du titre</a:t>
            </a:r>
            <a:endParaRPr lang="fr-CA" dirty="0"/>
          </a:p>
        </p:txBody>
      </p:sp>
      <p:sp>
        <p:nvSpPr>
          <p:cNvPr id="3" name="Espace réservé du texte 2">
            <a:extLst>
              <a:ext uri="{FF2B5EF4-FFF2-40B4-BE49-F238E27FC236}">
                <a16:creationId xmlns:a16="http://schemas.microsoft.com/office/drawing/2014/main" id="{FCC19580-C5B6-4300-AF7B-452DD5F254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CD27C33-6C8B-4BE8-B160-FABCE7A0B6C7}"/>
              </a:ext>
            </a:extLst>
          </p:cNvPr>
          <p:cNvSpPr>
            <a:spLocks noGrp="1"/>
          </p:cNvSpPr>
          <p:nvPr>
            <p:ph type="dt" sz="half" idx="10"/>
          </p:nvPr>
        </p:nvSpPr>
        <p:spPr>
          <a:xfrm>
            <a:off x="838200" y="6356350"/>
            <a:ext cx="2743200" cy="365125"/>
          </a:xfrm>
          <a:prstGeom prst="rect">
            <a:avLst/>
          </a:prstGeom>
        </p:spPr>
        <p:txBody>
          <a:bodyPr/>
          <a:lstStyle/>
          <a:p>
            <a:fld id="{13BDEC00-EB18-49FC-A11D-8F23FC5C6399}" type="datetimeFigureOut">
              <a:rPr lang="fr-CA" smtClean="0"/>
              <a:t>2022-01-17</a:t>
            </a:fld>
            <a:endParaRPr lang="fr-CA"/>
          </a:p>
        </p:txBody>
      </p:sp>
      <p:sp>
        <p:nvSpPr>
          <p:cNvPr id="5" name="Espace réservé du pied de page 4">
            <a:extLst>
              <a:ext uri="{FF2B5EF4-FFF2-40B4-BE49-F238E27FC236}">
                <a16:creationId xmlns:a16="http://schemas.microsoft.com/office/drawing/2014/main" id="{1E83CB40-36A5-40CA-8DFF-379EE839485C}"/>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ED8DF956-F669-45D5-BFFD-F8E4AA8D4D83}"/>
              </a:ext>
            </a:extLst>
          </p:cNvPr>
          <p:cNvSpPr>
            <a:spLocks noGrp="1"/>
          </p:cNvSpPr>
          <p:nvPr>
            <p:ph type="sldNum" sz="quarter" idx="12"/>
          </p:nvPr>
        </p:nvSpPr>
        <p:spPr>
          <a:xfrm>
            <a:off x="8610600" y="6356350"/>
            <a:ext cx="2743200" cy="365125"/>
          </a:xfrm>
          <a:prstGeom prst="rect">
            <a:avLst/>
          </a:prstGeom>
        </p:spPr>
        <p:txBody>
          <a:bodyPr/>
          <a:lstStyle/>
          <a:p>
            <a:fld id="{DEA86268-AEA2-45C5-A3AC-0F8E16F1CF5D}" type="slidenum">
              <a:rPr lang="fr-CA" smtClean="0"/>
              <a:t>‹N°›</a:t>
            </a:fld>
            <a:endParaRPr lang="fr-CA"/>
          </a:p>
        </p:txBody>
      </p:sp>
      <p:pic>
        <p:nvPicPr>
          <p:cNvPr id="7" name="Image 6">
            <a:extLst>
              <a:ext uri="{FF2B5EF4-FFF2-40B4-BE49-F238E27FC236}">
                <a16:creationId xmlns:a16="http://schemas.microsoft.com/office/drawing/2014/main" id="{F6E81FA6-E5BC-4475-8CED-E231DD733787}"/>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pic>
        <p:nvPicPr>
          <p:cNvPr id="8" name="Image 10">
            <a:extLst>
              <a:ext uri="{FF2B5EF4-FFF2-40B4-BE49-F238E27FC236}">
                <a16:creationId xmlns:a16="http://schemas.microsoft.com/office/drawing/2014/main" id="{D1CBC6B1-E2B5-49F7-B108-9097F7111B90}"/>
              </a:ext>
            </a:extLst>
          </p:cNvPr>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418593" y="-534598"/>
            <a:ext cx="3460497" cy="2136109"/>
          </a:xfrm>
          <a:prstGeom prst="rect">
            <a:avLst/>
          </a:prstGeom>
        </p:spPr>
      </p:pic>
      <p:grpSp>
        <p:nvGrpSpPr>
          <p:cNvPr id="9" name="Groupe 2">
            <a:extLst>
              <a:ext uri="{FF2B5EF4-FFF2-40B4-BE49-F238E27FC236}">
                <a16:creationId xmlns:a16="http://schemas.microsoft.com/office/drawing/2014/main" id="{AD6EE850-D4F3-425D-AB86-C1ABB2AA8921}"/>
              </a:ext>
            </a:extLst>
          </p:cNvPr>
          <p:cNvGrpSpPr/>
          <p:nvPr userDrawn="1">
            <p:custDataLst>
              <p:tags r:id="rId3"/>
            </p:custDataLst>
          </p:nvPr>
        </p:nvGrpSpPr>
        <p:grpSpPr>
          <a:xfrm>
            <a:off x="1207768" y="3086337"/>
            <a:ext cx="9771913" cy="139416"/>
            <a:chOff x="1014071" y="1264113"/>
            <a:chExt cx="9771913" cy="139416"/>
          </a:xfrm>
        </p:grpSpPr>
        <p:pic>
          <p:nvPicPr>
            <p:cNvPr id="10" name="Image 4">
              <a:extLst>
                <a:ext uri="{FF2B5EF4-FFF2-40B4-BE49-F238E27FC236}">
                  <a16:creationId xmlns:a16="http://schemas.microsoft.com/office/drawing/2014/main" id="{2DB41BFD-FC8A-4DD2-8A52-BA58900D9F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pic>
          <p:nvPicPr>
            <p:cNvPr id="11" name="Image 12">
              <a:extLst>
                <a:ext uri="{FF2B5EF4-FFF2-40B4-BE49-F238E27FC236}">
                  <a16:creationId xmlns:a16="http://schemas.microsoft.com/office/drawing/2014/main" id="{79124C6B-C831-4134-A41E-12458027AA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12" name="Image 13">
              <a:extLst>
                <a:ext uri="{FF2B5EF4-FFF2-40B4-BE49-F238E27FC236}">
                  <a16:creationId xmlns:a16="http://schemas.microsoft.com/office/drawing/2014/main" id="{71CB3948-62B7-432E-A94C-FBAE3DFFE6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pic>
          <p:nvPicPr>
            <p:cNvPr id="13" name="Image 15">
              <a:extLst>
                <a:ext uri="{FF2B5EF4-FFF2-40B4-BE49-F238E27FC236}">
                  <a16:creationId xmlns:a16="http://schemas.microsoft.com/office/drawing/2014/main" id="{9E0CDEB2-F37C-4F0A-A574-B8823C25AE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2994" y="1264113"/>
              <a:ext cx="2302990" cy="110475"/>
            </a:xfrm>
            <a:prstGeom prst="rect">
              <a:avLst/>
            </a:prstGeom>
          </p:spPr>
        </p:pic>
      </p:grpSp>
      <p:pic>
        <p:nvPicPr>
          <p:cNvPr id="14" name="Image 25">
            <a:extLst>
              <a:ext uri="{FF2B5EF4-FFF2-40B4-BE49-F238E27FC236}">
                <a16:creationId xmlns:a16="http://schemas.microsoft.com/office/drawing/2014/main" id="{2408DAE9-B56D-4DB3-A7D1-2DA6594E0A7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5131643">
            <a:off x="6962631" y="5652966"/>
            <a:ext cx="2530187" cy="940547"/>
          </a:xfrm>
          <a:prstGeom prst="rect">
            <a:avLst/>
          </a:prstGeom>
        </p:spPr>
      </p:pic>
      <p:pic>
        <p:nvPicPr>
          <p:cNvPr id="15" name="Image 26">
            <a:extLst>
              <a:ext uri="{FF2B5EF4-FFF2-40B4-BE49-F238E27FC236}">
                <a16:creationId xmlns:a16="http://schemas.microsoft.com/office/drawing/2014/main" id="{EA3A7C29-FC36-4A21-BED3-10976104D60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7589406">
            <a:off x="8463009" y="4848813"/>
            <a:ext cx="1911169" cy="710439"/>
          </a:xfrm>
          <a:prstGeom prst="rect">
            <a:avLst/>
          </a:prstGeom>
        </p:spPr>
      </p:pic>
      <p:pic>
        <p:nvPicPr>
          <p:cNvPr id="16" name="Image 27">
            <a:extLst>
              <a:ext uri="{FF2B5EF4-FFF2-40B4-BE49-F238E27FC236}">
                <a16:creationId xmlns:a16="http://schemas.microsoft.com/office/drawing/2014/main" id="{3C8612CF-37B6-4578-AE52-AEA5E30E952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6198494">
            <a:off x="7935133" y="4118219"/>
            <a:ext cx="1483115" cy="571887"/>
          </a:xfrm>
          <a:prstGeom prst="rect">
            <a:avLst/>
          </a:prstGeom>
        </p:spPr>
      </p:pic>
    </p:spTree>
    <p:extLst>
      <p:ext uri="{BB962C8B-B14F-4D97-AF65-F5344CB8AC3E}">
        <p14:creationId xmlns:p14="http://schemas.microsoft.com/office/powerpoint/2010/main" val="2925010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04D38-5156-4521-82AA-4CEA2975FE4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9876BD4-8B04-4FF7-AC57-79BA42B2CFE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243190ED-F17F-45DC-91E8-379D2725EB1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2F3182A-704E-42A8-AAAC-A86B21FEC43B}"/>
              </a:ext>
            </a:extLst>
          </p:cNvPr>
          <p:cNvSpPr>
            <a:spLocks noGrp="1"/>
          </p:cNvSpPr>
          <p:nvPr>
            <p:ph type="dt" sz="half" idx="10"/>
          </p:nvPr>
        </p:nvSpPr>
        <p:spPr>
          <a:xfrm>
            <a:off x="838200" y="6356350"/>
            <a:ext cx="2743200" cy="365125"/>
          </a:xfrm>
          <a:prstGeom prst="rect">
            <a:avLst/>
          </a:prstGeom>
        </p:spPr>
        <p:txBody>
          <a:bodyPr/>
          <a:lstStyle/>
          <a:p>
            <a:fld id="{13BDEC00-EB18-49FC-A11D-8F23FC5C6399}" type="datetimeFigureOut">
              <a:rPr lang="fr-CA" smtClean="0"/>
              <a:t>2022-01-17</a:t>
            </a:fld>
            <a:endParaRPr lang="fr-CA"/>
          </a:p>
        </p:txBody>
      </p:sp>
      <p:sp>
        <p:nvSpPr>
          <p:cNvPr id="6" name="Espace réservé du pied de page 5">
            <a:extLst>
              <a:ext uri="{FF2B5EF4-FFF2-40B4-BE49-F238E27FC236}">
                <a16:creationId xmlns:a16="http://schemas.microsoft.com/office/drawing/2014/main" id="{B265C8DC-E2FB-47D9-BDA4-CBCF7FCB2112}"/>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7" name="Espace réservé du numéro de diapositive 6">
            <a:extLst>
              <a:ext uri="{FF2B5EF4-FFF2-40B4-BE49-F238E27FC236}">
                <a16:creationId xmlns:a16="http://schemas.microsoft.com/office/drawing/2014/main" id="{E9D01718-8274-4048-9299-42B0255F3888}"/>
              </a:ext>
            </a:extLst>
          </p:cNvPr>
          <p:cNvSpPr>
            <a:spLocks noGrp="1"/>
          </p:cNvSpPr>
          <p:nvPr>
            <p:ph type="sldNum" sz="quarter" idx="12"/>
          </p:nvPr>
        </p:nvSpPr>
        <p:spPr>
          <a:xfrm>
            <a:off x="8610600" y="6356350"/>
            <a:ext cx="2743200" cy="365125"/>
          </a:xfrm>
          <a:prstGeom prst="rect">
            <a:avLst/>
          </a:prstGeom>
        </p:spPr>
        <p:txBody>
          <a:bodyPr/>
          <a:lstStyle/>
          <a:p>
            <a:fld id="{DEA86268-AEA2-45C5-A3AC-0F8E16F1CF5D}" type="slidenum">
              <a:rPr lang="fr-CA" smtClean="0"/>
              <a:t>‹N°›</a:t>
            </a:fld>
            <a:endParaRPr lang="fr-CA"/>
          </a:p>
        </p:txBody>
      </p:sp>
    </p:spTree>
    <p:extLst>
      <p:ext uri="{BB962C8B-B14F-4D97-AF65-F5344CB8AC3E}">
        <p14:creationId xmlns:p14="http://schemas.microsoft.com/office/powerpoint/2010/main" val="1685572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4D589-45B7-43E5-8320-0F86363757D6}"/>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3664DB0-6A26-48BA-9EB0-2113996DA1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08BDA54-CEA7-4A9C-B8CE-683B317FBA0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3C007587-A240-4782-97C5-8052B995B6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717F4A9-4766-47F4-995F-22193625A43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F6B172B3-FCF8-44F0-AB68-01C1A19F7CCC}"/>
              </a:ext>
            </a:extLst>
          </p:cNvPr>
          <p:cNvSpPr>
            <a:spLocks noGrp="1"/>
          </p:cNvSpPr>
          <p:nvPr>
            <p:ph type="dt" sz="half" idx="10"/>
          </p:nvPr>
        </p:nvSpPr>
        <p:spPr>
          <a:xfrm>
            <a:off x="838200" y="6356350"/>
            <a:ext cx="2743200" cy="365125"/>
          </a:xfrm>
          <a:prstGeom prst="rect">
            <a:avLst/>
          </a:prstGeom>
        </p:spPr>
        <p:txBody>
          <a:bodyPr/>
          <a:lstStyle/>
          <a:p>
            <a:fld id="{13BDEC00-EB18-49FC-A11D-8F23FC5C6399}" type="datetimeFigureOut">
              <a:rPr lang="fr-CA" smtClean="0"/>
              <a:t>2022-01-17</a:t>
            </a:fld>
            <a:endParaRPr lang="fr-CA"/>
          </a:p>
        </p:txBody>
      </p:sp>
      <p:sp>
        <p:nvSpPr>
          <p:cNvPr id="8" name="Espace réservé du pied de page 7">
            <a:extLst>
              <a:ext uri="{FF2B5EF4-FFF2-40B4-BE49-F238E27FC236}">
                <a16:creationId xmlns:a16="http://schemas.microsoft.com/office/drawing/2014/main" id="{995519B5-7137-4F78-AAE9-24D83F71922E}"/>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9" name="Espace réservé du numéro de diapositive 8">
            <a:extLst>
              <a:ext uri="{FF2B5EF4-FFF2-40B4-BE49-F238E27FC236}">
                <a16:creationId xmlns:a16="http://schemas.microsoft.com/office/drawing/2014/main" id="{70B64921-11D4-4FA3-B3F1-C219B9D33CBE}"/>
              </a:ext>
            </a:extLst>
          </p:cNvPr>
          <p:cNvSpPr>
            <a:spLocks noGrp="1"/>
          </p:cNvSpPr>
          <p:nvPr>
            <p:ph type="sldNum" sz="quarter" idx="12"/>
          </p:nvPr>
        </p:nvSpPr>
        <p:spPr>
          <a:xfrm>
            <a:off x="8610600" y="6356350"/>
            <a:ext cx="2743200" cy="365125"/>
          </a:xfrm>
          <a:prstGeom prst="rect">
            <a:avLst/>
          </a:prstGeom>
        </p:spPr>
        <p:txBody>
          <a:bodyPr/>
          <a:lstStyle/>
          <a:p>
            <a:fld id="{DEA86268-AEA2-45C5-A3AC-0F8E16F1CF5D}" type="slidenum">
              <a:rPr lang="fr-CA" smtClean="0"/>
              <a:t>‹N°›</a:t>
            </a:fld>
            <a:endParaRPr lang="fr-CA"/>
          </a:p>
        </p:txBody>
      </p:sp>
    </p:spTree>
    <p:extLst>
      <p:ext uri="{BB962C8B-B14F-4D97-AF65-F5344CB8AC3E}">
        <p14:creationId xmlns:p14="http://schemas.microsoft.com/office/powerpoint/2010/main" val="2719687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0BE71-5561-4FA9-A8D4-4BC538BCFBFF}"/>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CCA84759-CF21-4D6F-BB81-A675E614898A}"/>
              </a:ext>
            </a:extLst>
          </p:cNvPr>
          <p:cNvSpPr>
            <a:spLocks noGrp="1"/>
          </p:cNvSpPr>
          <p:nvPr>
            <p:ph type="dt" sz="half" idx="10"/>
          </p:nvPr>
        </p:nvSpPr>
        <p:spPr>
          <a:xfrm>
            <a:off x="838200" y="6356350"/>
            <a:ext cx="2743200" cy="365125"/>
          </a:xfrm>
          <a:prstGeom prst="rect">
            <a:avLst/>
          </a:prstGeom>
        </p:spPr>
        <p:txBody>
          <a:bodyPr/>
          <a:lstStyle/>
          <a:p>
            <a:fld id="{13BDEC00-EB18-49FC-A11D-8F23FC5C6399}" type="datetimeFigureOut">
              <a:rPr lang="fr-CA" smtClean="0"/>
              <a:t>2022-01-17</a:t>
            </a:fld>
            <a:endParaRPr lang="fr-CA"/>
          </a:p>
        </p:txBody>
      </p:sp>
      <p:sp>
        <p:nvSpPr>
          <p:cNvPr id="4" name="Espace réservé du pied de page 3">
            <a:extLst>
              <a:ext uri="{FF2B5EF4-FFF2-40B4-BE49-F238E27FC236}">
                <a16:creationId xmlns:a16="http://schemas.microsoft.com/office/drawing/2014/main" id="{F1FB5606-8490-470D-AAA7-F3C8EA8B1CC8}"/>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5" name="Espace réservé du numéro de diapositive 4">
            <a:extLst>
              <a:ext uri="{FF2B5EF4-FFF2-40B4-BE49-F238E27FC236}">
                <a16:creationId xmlns:a16="http://schemas.microsoft.com/office/drawing/2014/main" id="{96B36AAE-2D62-423E-BB46-CC14C47B4DBA}"/>
              </a:ext>
            </a:extLst>
          </p:cNvPr>
          <p:cNvSpPr>
            <a:spLocks noGrp="1"/>
          </p:cNvSpPr>
          <p:nvPr>
            <p:ph type="sldNum" sz="quarter" idx="12"/>
          </p:nvPr>
        </p:nvSpPr>
        <p:spPr>
          <a:xfrm>
            <a:off x="8610600" y="6356350"/>
            <a:ext cx="2743200" cy="365125"/>
          </a:xfrm>
          <a:prstGeom prst="rect">
            <a:avLst/>
          </a:prstGeom>
        </p:spPr>
        <p:txBody>
          <a:bodyPr/>
          <a:lstStyle/>
          <a:p>
            <a:fld id="{DEA86268-AEA2-45C5-A3AC-0F8E16F1CF5D}" type="slidenum">
              <a:rPr lang="fr-CA" smtClean="0"/>
              <a:t>‹N°›</a:t>
            </a:fld>
            <a:endParaRPr lang="fr-CA"/>
          </a:p>
        </p:txBody>
      </p:sp>
    </p:spTree>
    <p:extLst>
      <p:ext uri="{BB962C8B-B14F-4D97-AF65-F5344CB8AC3E}">
        <p14:creationId xmlns:p14="http://schemas.microsoft.com/office/powerpoint/2010/main" val="594755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C5BA14-E340-46E7-A8F8-EFE4D7FCCB6A}"/>
              </a:ext>
            </a:extLst>
          </p:cNvPr>
          <p:cNvSpPr>
            <a:spLocks noGrp="1"/>
          </p:cNvSpPr>
          <p:nvPr>
            <p:ph type="dt" sz="half" idx="10"/>
          </p:nvPr>
        </p:nvSpPr>
        <p:spPr>
          <a:xfrm>
            <a:off x="838200" y="6356350"/>
            <a:ext cx="2743200" cy="365125"/>
          </a:xfrm>
          <a:prstGeom prst="rect">
            <a:avLst/>
          </a:prstGeom>
        </p:spPr>
        <p:txBody>
          <a:bodyPr/>
          <a:lstStyle/>
          <a:p>
            <a:fld id="{13BDEC00-EB18-49FC-A11D-8F23FC5C6399}" type="datetimeFigureOut">
              <a:rPr lang="fr-CA" smtClean="0"/>
              <a:t>2022-01-17</a:t>
            </a:fld>
            <a:endParaRPr lang="fr-CA"/>
          </a:p>
        </p:txBody>
      </p:sp>
      <p:sp>
        <p:nvSpPr>
          <p:cNvPr id="3" name="Espace réservé du pied de page 2">
            <a:extLst>
              <a:ext uri="{FF2B5EF4-FFF2-40B4-BE49-F238E27FC236}">
                <a16:creationId xmlns:a16="http://schemas.microsoft.com/office/drawing/2014/main" id="{041C9EBC-9AD4-4DD0-9B19-9BDB22C012B7}"/>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4" name="Espace réservé du numéro de diapositive 3">
            <a:extLst>
              <a:ext uri="{FF2B5EF4-FFF2-40B4-BE49-F238E27FC236}">
                <a16:creationId xmlns:a16="http://schemas.microsoft.com/office/drawing/2014/main" id="{32CECEB2-8420-446A-823A-5C4CAB4710A0}"/>
              </a:ext>
            </a:extLst>
          </p:cNvPr>
          <p:cNvSpPr>
            <a:spLocks noGrp="1"/>
          </p:cNvSpPr>
          <p:nvPr>
            <p:ph type="sldNum" sz="quarter" idx="12"/>
          </p:nvPr>
        </p:nvSpPr>
        <p:spPr>
          <a:xfrm>
            <a:off x="8610600" y="6356350"/>
            <a:ext cx="2743200" cy="365125"/>
          </a:xfrm>
          <a:prstGeom prst="rect">
            <a:avLst/>
          </a:prstGeom>
        </p:spPr>
        <p:txBody>
          <a:bodyPr/>
          <a:lstStyle/>
          <a:p>
            <a:fld id="{DEA86268-AEA2-45C5-A3AC-0F8E16F1CF5D}" type="slidenum">
              <a:rPr lang="fr-CA" smtClean="0"/>
              <a:t>‹N°›</a:t>
            </a:fld>
            <a:endParaRPr lang="fr-CA"/>
          </a:p>
        </p:txBody>
      </p:sp>
    </p:spTree>
    <p:extLst>
      <p:ext uri="{BB962C8B-B14F-4D97-AF65-F5344CB8AC3E}">
        <p14:creationId xmlns:p14="http://schemas.microsoft.com/office/powerpoint/2010/main" val="289401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DECA0-A196-4C30-8DEE-FD920B3ED0F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3212AF5-7B83-41E7-968A-15826B379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2A02D27D-CFD6-4D7D-AFFF-377E2273A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2C85C3C-33B6-42DD-BA19-114DA3EBB100}"/>
              </a:ext>
            </a:extLst>
          </p:cNvPr>
          <p:cNvSpPr>
            <a:spLocks noGrp="1"/>
          </p:cNvSpPr>
          <p:nvPr>
            <p:ph type="dt" sz="half" idx="10"/>
          </p:nvPr>
        </p:nvSpPr>
        <p:spPr>
          <a:xfrm>
            <a:off x="838200" y="6356350"/>
            <a:ext cx="2743200" cy="365125"/>
          </a:xfrm>
          <a:prstGeom prst="rect">
            <a:avLst/>
          </a:prstGeom>
        </p:spPr>
        <p:txBody>
          <a:bodyPr/>
          <a:lstStyle/>
          <a:p>
            <a:fld id="{13BDEC00-EB18-49FC-A11D-8F23FC5C6399}" type="datetimeFigureOut">
              <a:rPr lang="fr-CA" smtClean="0"/>
              <a:t>2022-01-17</a:t>
            </a:fld>
            <a:endParaRPr lang="fr-CA"/>
          </a:p>
        </p:txBody>
      </p:sp>
      <p:sp>
        <p:nvSpPr>
          <p:cNvPr id="6" name="Espace réservé du pied de page 5">
            <a:extLst>
              <a:ext uri="{FF2B5EF4-FFF2-40B4-BE49-F238E27FC236}">
                <a16:creationId xmlns:a16="http://schemas.microsoft.com/office/drawing/2014/main" id="{7AB1EA51-187E-4168-A9E1-F22143D3AEF1}"/>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7" name="Espace réservé du numéro de diapositive 6">
            <a:extLst>
              <a:ext uri="{FF2B5EF4-FFF2-40B4-BE49-F238E27FC236}">
                <a16:creationId xmlns:a16="http://schemas.microsoft.com/office/drawing/2014/main" id="{FBAA0BD9-CB31-40A2-8F6B-3C65B428521A}"/>
              </a:ext>
            </a:extLst>
          </p:cNvPr>
          <p:cNvSpPr>
            <a:spLocks noGrp="1"/>
          </p:cNvSpPr>
          <p:nvPr>
            <p:ph type="sldNum" sz="quarter" idx="12"/>
          </p:nvPr>
        </p:nvSpPr>
        <p:spPr>
          <a:xfrm>
            <a:off x="8610600" y="6356350"/>
            <a:ext cx="2743200" cy="365125"/>
          </a:xfrm>
          <a:prstGeom prst="rect">
            <a:avLst/>
          </a:prstGeom>
        </p:spPr>
        <p:txBody>
          <a:bodyPr/>
          <a:lstStyle/>
          <a:p>
            <a:fld id="{DEA86268-AEA2-45C5-A3AC-0F8E16F1CF5D}" type="slidenum">
              <a:rPr lang="fr-CA" smtClean="0"/>
              <a:t>‹N°›</a:t>
            </a:fld>
            <a:endParaRPr lang="fr-CA"/>
          </a:p>
        </p:txBody>
      </p:sp>
    </p:spTree>
    <p:extLst>
      <p:ext uri="{BB962C8B-B14F-4D97-AF65-F5344CB8AC3E}">
        <p14:creationId xmlns:p14="http://schemas.microsoft.com/office/powerpoint/2010/main" val="79406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3588C-920B-4A23-B84C-E70C6C7D114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60F34A8-21B3-4B06-8591-6593D8E5FF2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A22C5E8-60B8-4384-8E6A-EBE33E526BA9}"/>
              </a:ext>
            </a:extLst>
          </p:cNvPr>
          <p:cNvSpPr>
            <a:spLocks noGrp="1"/>
          </p:cNvSpPr>
          <p:nvPr>
            <p:ph type="dt" sz="half" idx="10"/>
          </p:nvPr>
        </p:nvSpPr>
        <p:spPr/>
        <p:txBody>
          <a:bodyPr/>
          <a:lstStyle/>
          <a:p>
            <a:fld id="{7156100E-5B6D-48E3-AF5D-449C2176ABE8}" type="datetimeFigureOut">
              <a:rPr lang="fr-CA" smtClean="0"/>
              <a:t>2022-01-17</a:t>
            </a:fld>
            <a:endParaRPr lang="fr-CA"/>
          </a:p>
        </p:txBody>
      </p:sp>
      <p:sp>
        <p:nvSpPr>
          <p:cNvPr id="5" name="Espace réservé du pied de page 4">
            <a:extLst>
              <a:ext uri="{FF2B5EF4-FFF2-40B4-BE49-F238E27FC236}">
                <a16:creationId xmlns:a16="http://schemas.microsoft.com/office/drawing/2014/main" id="{8C3C1238-0D36-4857-B044-BB013E68C3C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DAF12D3-71FE-4E4A-83F2-77F7CCE0172D}"/>
              </a:ext>
            </a:extLst>
          </p:cNvPr>
          <p:cNvSpPr>
            <a:spLocks noGrp="1"/>
          </p:cNvSpPr>
          <p:nvPr>
            <p:ph type="sldNum" sz="quarter" idx="12"/>
          </p:nvPr>
        </p:nvSpPr>
        <p:spPr/>
        <p:txBody>
          <a:bodyPr/>
          <a:lstStyle/>
          <a:p>
            <a:fld id="{37ABB826-C7AD-44EE-9AC3-4DC1E2E4089A}" type="slidenum">
              <a:rPr lang="fr-CA" smtClean="0"/>
              <a:t>‹N°›</a:t>
            </a:fld>
            <a:endParaRPr lang="fr-CA"/>
          </a:p>
        </p:txBody>
      </p:sp>
    </p:spTree>
    <p:extLst>
      <p:ext uri="{BB962C8B-B14F-4D97-AF65-F5344CB8AC3E}">
        <p14:creationId xmlns:p14="http://schemas.microsoft.com/office/powerpoint/2010/main" val="750303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6BF963-B746-45CB-BF41-0166F6B74F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DBCD6C43-56CC-4DB5-8120-00BC0A15A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04C5202F-0F27-4E7D-83F0-F91418040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DC0F5E-17E7-4C66-AF12-29C465EA2DF3}"/>
              </a:ext>
            </a:extLst>
          </p:cNvPr>
          <p:cNvSpPr>
            <a:spLocks noGrp="1"/>
          </p:cNvSpPr>
          <p:nvPr>
            <p:ph type="dt" sz="half" idx="10"/>
          </p:nvPr>
        </p:nvSpPr>
        <p:spPr>
          <a:xfrm>
            <a:off x="838200" y="6356350"/>
            <a:ext cx="2743200" cy="365125"/>
          </a:xfrm>
          <a:prstGeom prst="rect">
            <a:avLst/>
          </a:prstGeom>
        </p:spPr>
        <p:txBody>
          <a:bodyPr/>
          <a:lstStyle/>
          <a:p>
            <a:fld id="{13BDEC00-EB18-49FC-A11D-8F23FC5C6399}" type="datetimeFigureOut">
              <a:rPr lang="fr-CA" smtClean="0"/>
              <a:t>2022-01-17</a:t>
            </a:fld>
            <a:endParaRPr lang="fr-CA"/>
          </a:p>
        </p:txBody>
      </p:sp>
      <p:sp>
        <p:nvSpPr>
          <p:cNvPr id="6" name="Espace réservé du pied de page 5">
            <a:extLst>
              <a:ext uri="{FF2B5EF4-FFF2-40B4-BE49-F238E27FC236}">
                <a16:creationId xmlns:a16="http://schemas.microsoft.com/office/drawing/2014/main" id="{D4FEDCAA-9755-4BE7-8FAE-A76120D86827}"/>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7" name="Espace réservé du numéro de diapositive 6">
            <a:extLst>
              <a:ext uri="{FF2B5EF4-FFF2-40B4-BE49-F238E27FC236}">
                <a16:creationId xmlns:a16="http://schemas.microsoft.com/office/drawing/2014/main" id="{262A1AD6-719D-4823-9AAC-CCF353C4CC31}"/>
              </a:ext>
            </a:extLst>
          </p:cNvPr>
          <p:cNvSpPr>
            <a:spLocks noGrp="1"/>
          </p:cNvSpPr>
          <p:nvPr>
            <p:ph type="sldNum" sz="quarter" idx="12"/>
          </p:nvPr>
        </p:nvSpPr>
        <p:spPr>
          <a:xfrm>
            <a:off x="8610600" y="6356350"/>
            <a:ext cx="2743200" cy="365125"/>
          </a:xfrm>
          <a:prstGeom prst="rect">
            <a:avLst/>
          </a:prstGeom>
        </p:spPr>
        <p:txBody>
          <a:bodyPr/>
          <a:lstStyle/>
          <a:p>
            <a:fld id="{DEA86268-AEA2-45C5-A3AC-0F8E16F1CF5D}" type="slidenum">
              <a:rPr lang="fr-CA" smtClean="0"/>
              <a:t>‹N°›</a:t>
            </a:fld>
            <a:endParaRPr lang="fr-CA"/>
          </a:p>
        </p:txBody>
      </p:sp>
    </p:spTree>
    <p:extLst>
      <p:ext uri="{BB962C8B-B14F-4D97-AF65-F5344CB8AC3E}">
        <p14:creationId xmlns:p14="http://schemas.microsoft.com/office/powerpoint/2010/main" val="1710589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2F0C0-4A44-4966-B539-3B5994424783}"/>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9B1D068-F498-4093-B7B8-086C1A4D990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47B2310-C5DF-4241-BDF3-6D401141DEF1}"/>
              </a:ext>
            </a:extLst>
          </p:cNvPr>
          <p:cNvSpPr>
            <a:spLocks noGrp="1"/>
          </p:cNvSpPr>
          <p:nvPr>
            <p:ph type="dt" sz="half" idx="10"/>
          </p:nvPr>
        </p:nvSpPr>
        <p:spPr>
          <a:xfrm>
            <a:off x="838200" y="6356350"/>
            <a:ext cx="2743200" cy="365125"/>
          </a:xfrm>
          <a:prstGeom prst="rect">
            <a:avLst/>
          </a:prstGeom>
        </p:spPr>
        <p:txBody>
          <a:bodyPr/>
          <a:lstStyle/>
          <a:p>
            <a:fld id="{13BDEC00-EB18-49FC-A11D-8F23FC5C6399}" type="datetimeFigureOut">
              <a:rPr lang="fr-CA" smtClean="0"/>
              <a:t>2022-01-17</a:t>
            </a:fld>
            <a:endParaRPr lang="fr-CA"/>
          </a:p>
        </p:txBody>
      </p:sp>
      <p:sp>
        <p:nvSpPr>
          <p:cNvPr id="5" name="Espace réservé du pied de page 4">
            <a:extLst>
              <a:ext uri="{FF2B5EF4-FFF2-40B4-BE49-F238E27FC236}">
                <a16:creationId xmlns:a16="http://schemas.microsoft.com/office/drawing/2014/main" id="{66FC5C87-F0C8-460A-940B-B68D2CA47E38}"/>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087EB961-FAE9-4570-BEAA-FCA86C100703}"/>
              </a:ext>
            </a:extLst>
          </p:cNvPr>
          <p:cNvSpPr>
            <a:spLocks noGrp="1"/>
          </p:cNvSpPr>
          <p:nvPr>
            <p:ph type="sldNum" sz="quarter" idx="12"/>
          </p:nvPr>
        </p:nvSpPr>
        <p:spPr>
          <a:xfrm>
            <a:off x="8610600" y="6356350"/>
            <a:ext cx="2743200" cy="365125"/>
          </a:xfrm>
          <a:prstGeom prst="rect">
            <a:avLst/>
          </a:prstGeom>
        </p:spPr>
        <p:txBody>
          <a:bodyPr/>
          <a:lstStyle/>
          <a:p>
            <a:fld id="{DEA86268-AEA2-45C5-A3AC-0F8E16F1CF5D}" type="slidenum">
              <a:rPr lang="fr-CA" smtClean="0"/>
              <a:t>‹N°›</a:t>
            </a:fld>
            <a:endParaRPr lang="fr-CA"/>
          </a:p>
        </p:txBody>
      </p:sp>
    </p:spTree>
    <p:extLst>
      <p:ext uri="{BB962C8B-B14F-4D97-AF65-F5344CB8AC3E}">
        <p14:creationId xmlns:p14="http://schemas.microsoft.com/office/powerpoint/2010/main" val="1446113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930C377-E2CF-4C70-A970-63951A5BDFC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447923B-9D2D-483D-AF87-8E07E6795CD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5F0772B-5E65-4912-B84B-DA44405229A5}"/>
              </a:ext>
            </a:extLst>
          </p:cNvPr>
          <p:cNvSpPr>
            <a:spLocks noGrp="1"/>
          </p:cNvSpPr>
          <p:nvPr>
            <p:ph type="dt" sz="half" idx="10"/>
          </p:nvPr>
        </p:nvSpPr>
        <p:spPr>
          <a:xfrm>
            <a:off x="838200" y="6356350"/>
            <a:ext cx="2743200" cy="365125"/>
          </a:xfrm>
          <a:prstGeom prst="rect">
            <a:avLst/>
          </a:prstGeom>
        </p:spPr>
        <p:txBody>
          <a:bodyPr/>
          <a:lstStyle/>
          <a:p>
            <a:fld id="{13BDEC00-EB18-49FC-A11D-8F23FC5C6399}" type="datetimeFigureOut">
              <a:rPr lang="fr-CA" smtClean="0"/>
              <a:t>2022-01-17</a:t>
            </a:fld>
            <a:endParaRPr lang="fr-CA"/>
          </a:p>
        </p:txBody>
      </p:sp>
      <p:sp>
        <p:nvSpPr>
          <p:cNvPr id="5" name="Espace réservé du pied de page 4">
            <a:extLst>
              <a:ext uri="{FF2B5EF4-FFF2-40B4-BE49-F238E27FC236}">
                <a16:creationId xmlns:a16="http://schemas.microsoft.com/office/drawing/2014/main" id="{A6795C17-DD62-4B99-9CE2-89D936EA255E}"/>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B9096F37-2D81-4E07-960C-55F382B8D455}"/>
              </a:ext>
            </a:extLst>
          </p:cNvPr>
          <p:cNvSpPr>
            <a:spLocks noGrp="1"/>
          </p:cNvSpPr>
          <p:nvPr>
            <p:ph type="sldNum" sz="quarter" idx="12"/>
          </p:nvPr>
        </p:nvSpPr>
        <p:spPr>
          <a:xfrm>
            <a:off x="8610600" y="6356350"/>
            <a:ext cx="2743200" cy="365125"/>
          </a:xfrm>
          <a:prstGeom prst="rect">
            <a:avLst/>
          </a:prstGeom>
        </p:spPr>
        <p:txBody>
          <a:bodyPr/>
          <a:lstStyle/>
          <a:p>
            <a:fld id="{DEA86268-AEA2-45C5-A3AC-0F8E16F1CF5D}" type="slidenum">
              <a:rPr lang="fr-CA" smtClean="0"/>
              <a:t>‹N°›</a:t>
            </a:fld>
            <a:endParaRPr lang="fr-CA"/>
          </a:p>
        </p:txBody>
      </p:sp>
    </p:spTree>
    <p:extLst>
      <p:ext uri="{BB962C8B-B14F-4D97-AF65-F5344CB8AC3E}">
        <p14:creationId xmlns:p14="http://schemas.microsoft.com/office/powerpoint/2010/main" val="30575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7FF5A-1AB8-4249-B472-BB0778942BC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6DAFE2D4-FA8D-4B70-AF0E-298212514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C2F669F-9798-4C36-AABF-E1FAE0627027}"/>
              </a:ext>
            </a:extLst>
          </p:cNvPr>
          <p:cNvSpPr>
            <a:spLocks noGrp="1"/>
          </p:cNvSpPr>
          <p:nvPr>
            <p:ph type="dt" sz="half" idx="10"/>
          </p:nvPr>
        </p:nvSpPr>
        <p:spPr/>
        <p:txBody>
          <a:bodyPr/>
          <a:lstStyle/>
          <a:p>
            <a:fld id="{7156100E-5B6D-48E3-AF5D-449C2176ABE8}" type="datetimeFigureOut">
              <a:rPr lang="fr-CA" smtClean="0"/>
              <a:t>2022-01-17</a:t>
            </a:fld>
            <a:endParaRPr lang="fr-CA"/>
          </a:p>
        </p:txBody>
      </p:sp>
      <p:sp>
        <p:nvSpPr>
          <p:cNvPr id="5" name="Espace réservé du pied de page 4">
            <a:extLst>
              <a:ext uri="{FF2B5EF4-FFF2-40B4-BE49-F238E27FC236}">
                <a16:creationId xmlns:a16="http://schemas.microsoft.com/office/drawing/2014/main" id="{6B52DC6A-210E-4559-A8C7-77A259C283C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AE02B65-8710-4AEA-BC9B-017A1DA51824}"/>
              </a:ext>
            </a:extLst>
          </p:cNvPr>
          <p:cNvSpPr>
            <a:spLocks noGrp="1"/>
          </p:cNvSpPr>
          <p:nvPr>
            <p:ph type="sldNum" sz="quarter" idx="12"/>
          </p:nvPr>
        </p:nvSpPr>
        <p:spPr/>
        <p:txBody>
          <a:bodyPr/>
          <a:lstStyle/>
          <a:p>
            <a:fld id="{37ABB826-C7AD-44EE-9AC3-4DC1E2E4089A}" type="slidenum">
              <a:rPr lang="fr-CA" smtClean="0"/>
              <a:t>‹N°›</a:t>
            </a:fld>
            <a:endParaRPr lang="fr-CA"/>
          </a:p>
        </p:txBody>
      </p:sp>
    </p:spTree>
    <p:extLst>
      <p:ext uri="{BB962C8B-B14F-4D97-AF65-F5344CB8AC3E}">
        <p14:creationId xmlns:p14="http://schemas.microsoft.com/office/powerpoint/2010/main" val="75976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5DCA75-55C6-4B88-8EF6-C744A272A75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D9564DA-3609-4127-9D33-06B468675FE1}"/>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81DAD0C0-3643-40F1-84C7-9595161D3294}"/>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1DA55C0-1C2C-4A5C-8B3F-7F77E61D55AB}"/>
              </a:ext>
            </a:extLst>
          </p:cNvPr>
          <p:cNvSpPr>
            <a:spLocks noGrp="1"/>
          </p:cNvSpPr>
          <p:nvPr>
            <p:ph type="dt" sz="half" idx="10"/>
          </p:nvPr>
        </p:nvSpPr>
        <p:spPr/>
        <p:txBody>
          <a:bodyPr/>
          <a:lstStyle/>
          <a:p>
            <a:fld id="{7156100E-5B6D-48E3-AF5D-449C2176ABE8}" type="datetimeFigureOut">
              <a:rPr lang="fr-CA" smtClean="0"/>
              <a:t>2022-01-17</a:t>
            </a:fld>
            <a:endParaRPr lang="fr-CA"/>
          </a:p>
        </p:txBody>
      </p:sp>
      <p:sp>
        <p:nvSpPr>
          <p:cNvPr id="6" name="Espace réservé du pied de page 5">
            <a:extLst>
              <a:ext uri="{FF2B5EF4-FFF2-40B4-BE49-F238E27FC236}">
                <a16:creationId xmlns:a16="http://schemas.microsoft.com/office/drawing/2014/main" id="{A7BDDCAE-AEB6-4491-B27F-8D9E3B61E06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074CC8F-11FA-4FBD-9835-2212CE4B31E5}"/>
              </a:ext>
            </a:extLst>
          </p:cNvPr>
          <p:cNvSpPr>
            <a:spLocks noGrp="1"/>
          </p:cNvSpPr>
          <p:nvPr>
            <p:ph type="sldNum" sz="quarter" idx="12"/>
          </p:nvPr>
        </p:nvSpPr>
        <p:spPr/>
        <p:txBody>
          <a:bodyPr/>
          <a:lstStyle/>
          <a:p>
            <a:fld id="{37ABB826-C7AD-44EE-9AC3-4DC1E2E4089A}" type="slidenum">
              <a:rPr lang="fr-CA" smtClean="0"/>
              <a:t>‹N°›</a:t>
            </a:fld>
            <a:endParaRPr lang="fr-CA"/>
          </a:p>
        </p:txBody>
      </p:sp>
    </p:spTree>
    <p:extLst>
      <p:ext uri="{BB962C8B-B14F-4D97-AF65-F5344CB8AC3E}">
        <p14:creationId xmlns:p14="http://schemas.microsoft.com/office/powerpoint/2010/main" val="203134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989BA-979F-4696-821D-80A7228DF65E}"/>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9815EAA-0AAC-456A-80B9-E059139F3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5CD8303-C225-4BA8-8075-44540E78572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AD39838D-1F47-4042-B3C4-36D948E79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EB0BCDD-09C0-425B-9A45-BF0137ABB2A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77E78523-3697-4B5B-8F2C-CE5A0988AE7E}"/>
              </a:ext>
            </a:extLst>
          </p:cNvPr>
          <p:cNvSpPr>
            <a:spLocks noGrp="1"/>
          </p:cNvSpPr>
          <p:nvPr>
            <p:ph type="dt" sz="half" idx="10"/>
          </p:nvPr>
        </p:nvSpPr>
        <p:spPr/>
        <p:txBody>
          <a:bodyPr/>
          <a:lstStyle/>
          <a:p>
            <a:fld id="{7156100E-5B6D-48E3-AF5D-449C2176ABE8}" type="datetimeFigureOut">
              <a:rPr lang="fr-CA" smtClean="0"/>
              <a:t>2022-01-17</a:t>
            </a:fld>
            <a:endParaRPr lang="fr-CA"/>
          </a:p>
        </p:txBody>
      </p:sp>
      <p:sp>
        <p:nvSpPr>
          <p:cNvPr id="8" name="Espace réservé du pied de page 7">
            <a:extLst>
              <a:ext uri="{FF2B5EF4-FFF2-40B4-BE49-F238E27FC236}">
                <a16:creationId xmlns:a16="http://schemas.microsoft.com/office/drawing/2014/main" id="{E8203A04-E269-4C64-B352-D3D63CD5D1FE}"/>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E3BAB2E-425F-4B4F-968D-0713513C9BD9}"/>
              </a:ext>
            </a:extLst>
          </p:cNvPr>
          <p:cNvSpPr>
            <a:spLocks noGrp="1"/>
          </p:cNvSpPr>
          <p:nvPr>
            <p:ph type="sldNum" sz="quarter" idx="12"/>
          </p:nvPr>
        </p:nvSpPr>
        <p:spPr/>
        <p:txBody>
          <a:bodyPr/>
          <a:lstStyle/>
          <a:p>
            <a:fld id="{37ABB826-C7AD-44EE-9AC3-4DC1E2E4089A}" type="slidenum">
              <a:rPr lang="fr-CA" smtClean="0"/>
              <a:t>‹N°›</a:t>
            </a:fld>
            <a:endParaRPr lang="fr-CA"/>
          </a:p>
        </p:txBody>
      </p:sp>
    </p:spTree>
    <p:extLst>
      <p:ext uri="{BB962C8B-B14F-4D97-AF65-F5344CB8AC3E}">
        <p14:creationId xmlns:p14="http://schemas.microsoft.com/office/powerpoint/2010/main" val="103369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ED6E68-724F-45DB-960A-7CF5C16B6FD5}"/>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B65B5CDA-DEEF-4B25-B46E-05021B54E84B}"/>
              </a:ext>
            </a:extLst>
          </p:cNvPr>
          <p:cNvSpPr>
            <a:spLocks noGrp="1"/>
          </p:cNvSpPr>
          <p:nvPr>
            <p:ph type="dt" sz="half" idx="10"/>
          </p:nvPr>
        </p:nvSpPr>
        <p:spPr/>
        <p:txBody>
          <a:bodyPr/>
          <a:lstStyle/>
          <a:p>
            <a:fld id="{7156100E-5B6D-48E3-AF5D-449C2176ABE8}" type="datetimeFigureOut">
              <a:rPr lang="fr-CA" smtClean="0"/>
              <a:t>2022-01-17</a:t>
            </a:fld>
            <a:endParaRPr lang="fr-CA"/>
          </a:p>
        </p:txBody>
      </p:sp>
      <p:sp>
        <p:nvSpPr>
          <p:cNvPr id="4" name="Espace réservé du pied de page 3">
            <a:extLst>
              <a:ext uri="{FF2B5EF4-FFF2-40B4-BE49-F238E27FC236}">
                <a16:creationId xmlns:a16="http://schemas.microsoft.com/office/drawing/2014/main" id="{A5F0FA46-FD30-4BC1-A139-2DDCDF5F5C4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ECAB5BD0-CD21-41D0-848A-99FB8E3D0BB3}"/>
              </a:ext>
            </a:extLst>
          </p:cNvPr>
          <p:cNvSpPr>
            <a:spLocks noGrp="1"/>
          </p:cNvSpPr>
          <p:nvPr>
            <p:ph type="sldNum" sz="quarter" idx="12"/>
          </p:nvPr>
        </p:nvSpPr>
        <p:spPr/>
        <p:txBody>
          <a:bodyPr/>
          <a:lstStyle/>
          <a:p>
            <a:fld id="{37ABB826-C7AD-44EE-9AC3-4DC1E2E4089A}" type="slidenum">
              <a:rPr lang="fr-CA" smtClean="0"/>
              <a:t>‹N°›</a:t>
            </a:fld>
            <a:endParaRPr lang="fr-CA"/>
          </a:p>
        </p:txBody>
      </p:sp>
    </p:spTree>
    <p:extLst>
      <p:ext uri="{BB962C8B-B14F-4D97-AF65-F5344CB8AC3E}">
        <p14:creationId xmlns:p14="http://schemas.microsoft.com/office/powerpoint/2010/main" val="136243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54C8BEA-9D3A-47FE-8176-034E27CAF73B}"/>
              </a:ext>
            </a:extLst>
          </p:cNvPr>
          <p:cNvSpPr>
            <a:spLocks noGrp="1"/>
          </p:cNvSpPr>
          <p:nvPr>
            <p:ph type="dt" sz="half" idx="10"/>
          </p:nvPr>
        </p:nvSpPr>
        <p:spPr/>
        <p:txBody>
          <a:bodyPr/>
          <a:lstStyle/>
          <a:p>
            <a:fld id="{7156100E-5B6D-48E3-AF5D-449C2176ABE8}" type="datetimeFigureOut">
              <a:rPr lang="fr-CA" smtClean="0"/>
              <a:t>2022-01-17</a:t>
            </a:fld>
            <a:endParaRPr lang="fr-CA"/>
          </a:p>
        </p:txBody>
      </p:sp>
      <p:sp>
        <p:nvSpPr>
          <p:cNvPr id="3" name="Espace réservé du pied de page 2">
            <a:extLst>
              <a:ext uri="{FF2B5EF4-FFF2-40B4-BE49-F238E27FC236}">
                <a16:creationId xmlns:a16="http://schemas.microsoft.com/office/drawing/2014/main" id="{243A8E61-37D4-4579-8E89-5379EA2CDCF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2571D555-1593-4F11-89B3-3DC9EE0E1FF1}"/>
              </a:ext>
            </a:extLst>
          </p:cNvPr>
          <p:cNvSpPr>
            <a:spLocks noGrp="1"/>
          </p:cNvSpPr>
          <p:nvPr>
            <p:ph type="sldNum" sz="quarter" idx="12"/>
          </p:nvPr>
        </p:nvSpPr>
        <p:spPr/>
        <p:txBody>
          <a:bodyPr/>
          <a:lstStyle/>
          <a:p>
            <a:fld id="{37ABB826-C7AD-44EE-9AC3-4DC1E2E4089A}" type="slidenum">
              <a:rPr lang="fr-CA" smtClean="0"/>
              <a:t>‹N°›</a:t>
            </a:fld>
            <a:endParaRPr lang="fr-CA"/>
          </a:p>
        </p:txBody>
      </p:sp>
    </p:spTree>
    <p:extLst>
      <p:ext uri="{BB962C8B-B14F-4D97-AF65-F5344CB8AC3E}">
        <p14:creationId xmlns:p14="http://schemas.microsoft.com/office/powerpoint/2010/main" val="184147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1BB94D-6705-4470-B0BF-B7CF89CCC78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F9FC52B9-8AE6-468E-B341-0A7FE2E307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0C3B004D-86E8-43F8-B6CB-6CFD14290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A74C051-AC4D-4B56-BC09-0B3C722CCAC6}"/>
              </a:ext>
            </a:extLst>
          </p:cNvPr>
          <p:cNvSpPr>
            <a:spLocks noGrp="1"/>
          </p:cNvSpPr>
          <p:nvPr>
            <p:ph type="dt" sz="half" idx="10"/>
          </p:nvPr>
        </p:nvSpPr>
        <p:spPr/>
        <p:txBody>
          <a:bodyPr/>
          <a:lstStyle/>
          <a:p>
            <a:fld id="{7156100E-5B6D-48E3-AF5D-449C2176ABE8}" type="datetimeFigureOut">
              <a:rPr lang="fr-CA" smtClean="0"/>
              <a:t>2022-01-17</a:t>
            </a:fld>
            <a:endParaRPr lang="fr-CA"/>
          </a:p>
        </p:txBody>
      </p:sp>
      <p:sp>
        <p:nvSpPr>
          <p:cNvPr id="6" name="Espace réservé du pied de page 5">
            <a:extLst>
              <a:ext uri="{FF2B5EF4-FFF2-40B4-BE49-F238E27FC236}">
                <a16:creationId xmlns:a16="http://schemas.microsoft.com/office/drawing/2014/main" id="{1797D695-85CB-4727-A5B0-8D0EB6F0B34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B3DE581-622D-4E94-956E-146EF65722C8}"/>
              </a:ext>
            </a:extLst>
          </p:cNvPr>
          <p:cNvSpPr>
            <a:spLocks noGrp="1"/>
          </p:cNvSpPr>
          <p:nvPr>
            <p:ph type="sldNum" sz="quarter" idx="12"/>
          </p:nvPr>
        </p:nvSpPr>
        <p:spPr/>
        <p:txBody>
          <a:bodyPr/>
          <a:lstStyle/>
          <a:p>
            <a:fld id="{37ABB826-C7AD-44EE-9AC3-4DC1E2E4089A}" type="slidenum">
              <a:rPr lang="fr-CA" smtClean="0"/>
              <a:t>‹N°›</a:t>
            </a:fld>
            <a:endParaRPr lang="fr-CA"/>
          </a:p>
        </p:txBody>
      </p:sp>
    </p:spTree>
    <p:extLst>
      <p:ext uri="{BB962C8B-B14F-4D97-AF65-F5344CB8AC3E}">
        <p14:creationId xmlns:p14="http://schemas.microsoft.com/office/powerpoint/2010/main" val="54196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9B389-2FFC-4C64-B905-48659C2CEAC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8AAC9C7C-D39C-4CF8-871C-3CBEC291D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1314F7C-1E97-4C72-B436-106268CCD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A087D12-42CB-4D3E-A3B4-C0F03B6BE6C8}"/>
              </a:ext>
            </a:extLst>
          </p:cNvPr>
          <p:cNvSpPr>
            <a:spLocks noGrp="1"/>
          </p:cNvSpPr>
          <p:nvPr>
            <p:ph type="dt" sz="half" idx="10"/>
          </p:nvPr>
        </p:nvSpPr>
        <p:spPr/>
        <p:txBody>
          <a:bodyPr/>
          <a:lstStyle/>
          <a:p>
            <a:fld id="{7156100E-5B6D-48E3-AF5D-449C2176ABE8}" type="datetimeFigureOut">
              <a:rPr lang="fr-CA" smtClean="0"/>
              <a:t>2022-01-17</a:t>
            </a:fld>
            <a:endParaRPr lang="fr-CA"/>
          </a:p>
        </p:txBody>
      </p:sp>
      <p:sp>
        <p:nvSpPr>
          <p:cNvPr id="6" name="Espace réservé du pied de page 5">
            <a:extLst>
              <a:ext uri="{FF2B5EF4-FFF2-40B4-BE49-F238E27FC236}">
                <a16:creationId xmlns:a16="http://schemas.microsoft.com/office/drawing/2014/main" id="{E9CC021A-9A56-433C-9955-2B21EE4CADB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B324389-1A4B-4164-9904-5FB6D91CD60F}"/>
              </a:ext>
            </a:extLst>
          </p:cNvPr>
          <p:cNvSpPr>
            <a:spLocks noGrp="1"/>
          </p:cNvSpPr>
          <p:nvPr>
            <p:ph type="sldNum" sz="quarter" idx="12"/>
          </p:nvPr>
        </p:nvSpPr>
        <p:spPr/>
        <p:txBody>
          <a:bodyPr/>
          <a:lstStyle/>
          <a:p>
            <a:fld id="{37ABB826-C7AD-44EE-9AC3-4DC1E2E4089A}" type="slidenum">
              <a:rPr lang="fr-CA" smtClean="0"/>
              <a:t>‹N°›</a:t>
            </a:fld>
            <a:endParaRPr lang="fr-CA"/>
          </a:p>
        </p:txBody>
      </p:sp>
    </p:spTree>
    <p:extLst>
      <p:ext uri="{BB962C8B-B14F-4D97-AF65-F5344CB8AC3E}">
        <p14:creationId xmlns:p14="http://schemas.microsoft.com/office/powerpoint/2010/main" val="202087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F5BD7C-7214-4B46-B67E-5AC38F8AB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C4BA3161-2FEC-4F41-81A2-CBD0545DA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0D22E58-6DE5-4DC0-8A53-A779E20FB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6100E-5B6D-48E3-AF5D-449C2176ABE8}" type="datetimeFigureOut">
              <a:rPr lang="fr-CA" smtClean="0"/>
              <a:t>2022-01-17</a:t>
            </a:fld>
            <a:endParaRPr lang="fr-CA"/>
          </a:p>
        </p:txBody>
      </p:sp>
      <p:sp>
        <p:nvSpPr>
          <p:cNvPr id="5" name="Espace réservé du pied de page 4">
            <a:extLst>
              <a:ext uri="{FF2B5EF4-FFF2-40B4-BE49-F238E27FC236}">
                <a16:creationId xmlns:a16="http://schemas.microsoft.com/office/drawing/2014/main" id="{C6E7739C-4F7A-4856-A1C3-FE3E386AE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D7439EA-F9E2-46F6-9703-183B86892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BB826-C7AD-44EE-9AC3-4DC1E2E4089A}" type="slidenum">
              <a:rPr lang="fr-CA" smtClean="0"/>
              <a:t>‹N°›</a:t>
            </a:fld>
            <a:endParaRPr lang="fr-CA"/>
          </a:p>
        </p:txBody>
      </p:sp>
    </p:spTree>
    <p:extLst>
      <p:ext uri="{BB962C8B-B14F-4D97-AF65-F5344CB8AC3E}">
        <p14:creationId xmlns:p14="http://schemas.microsoft.com/office/powerpoint/2010/main" val="1531862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A9D1A70-6F66-484E-A91D-B5D8F4A15C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C4A6A960-6CA4-4083-920A-21A0538E7D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FA39572-734E-4D5D-B143-02115502B3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DEC00-EB18-49FC-A11D-8F23FC5C6399}" type="datetimeFigureOut">
              <a:rPr lang="fr-CA" smtClean="0"/>
              <a:t>2022-01-17</a:t>
            </a:fld>
            <a:endParaRPr lang="fr-CA"/>
          </a:p>
        </p:txBody>
      </p:sp>
      <p:sp>
        <p:nvSpPr>
          <p:cNvPr id="5" name="Espace réservé du pied de page 4">
            <a:extLst>
              <a:ext uri="{FF2B5EF4-FFF2-40B4-BE49-F238E27FC236}">
                <a16:creationId xmlns:a16="http://schemas.microsoft.com/office/drawing/2014/main" id="{B1BAFE4F-5032-40C4-B478-151648E93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1C1D20EC-83DA-40CF-85B8-9CE98B7A8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86268-AEA2-45C5-A3AC-0F8E16F1CF5D}" type="slidenum">
              <a:rPr lang="fr-CA" smtClean="0"/>
              <a:t>‹N°›</a:t>
            </a:fld>
            <a:endParaRPr lang="fr-CA"/>
          </a:p>
        </p:txBody>
      </p:sp>
    </p:spTree>
    <p:extLst>
      <p:ext uri="{BB962C8B-B14F-4D97-AF65-F5344CB8AC3E}">
        <p14:creationId xmlns:p14="http://schemas.microsoft.com/office/powerpoint/2010/main" val="3975373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10.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5.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11.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1.png"/><Relationship Id="rId5" Type="http://schemas.openxmlformats.org/officeDocument/2006/relationships/tags" Target="../tags/tag66.xml"/><Relationship Id="rId15" Type="http://schemas.openxmlformats.org/officeDocument/2006/relationships/image" Target="../media/image4.png"/><Relationship Id="rId10" Type="http://schemas.openxmlformats.org/officeDocument/2006/relationships/notesSlide" Target="../notesSlides/notesSlide11.xml"/><Relationship Id="rId4" Type="http://schemas.openxmlformats.org/officeDocument/2006/relationships/tags" Target="../tags/tag65.xml"/><Relationship Id="rId9" Type="http://schemas.openxmlformats.org/officeDocument/2006/relationships/slideLayout" Target="../slideLayouts/slideLayout1.xml"/><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1.pn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notesSlide" Target="../notesSlides/notesSlide12.xml"/><Relationship Id="rId17" Type="http://schemas.openxmlformats.org/officeDocument/2006/relationships/image" Target="../media/image4.png"/><Relationship Id="rId2" Type="http://schemas.openxmlformats.org/officeDocument/2006/relationships/tags" Target="../tags/tag71.xml"/><Relationship Id="rId16" Type="http://schemas.openxmlformats.org/officeDocument/2006/relationships/image" Target="../media/image3.png"/><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slideLayout" Target="../slideLayouts/slideLayout1.xml"/><Relationship Id="rId5" Type="http://schemas.openxmlformats.org/officeDocument/2006/relationships/tags" Target="../tags/tag74.xml"/><Relationship Id="rId15" Type="http://schemas.openxmlformats.org/officeDocument/2006/relationships/image" Target="../media/image6.png"/><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image" Target="../media/image5.png"/><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11.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1.png"/><Relationship Id="rId5" Type="http://schemas.openxmlformats.org/officeDocument/2006/relationships/tags" Target="../tags/tag84.xml"/><Relationship Id="rId15" Type="http://schemas.openxmlformats.org/officeDocument/2006/relationships/image" Target="../media/image4.png"/><Relationship Id="rId10" Type="http://schemas.openxmlformats.org/officeDocument/2006/relationships/notesSlide" Target="../notesSlides/notesSlide13.xml"/><Relationship Id="rId4" Type="http://schemas.openxmlformats.org/officeDocument/2006/relationships/tags" Target="../tags/tag83.xml"/><Relationship Id="rId9" Type="http://schemas.openxmlformats.org/officeDocument/2006/relationships/slideLayout" Target="../slideLayouts/slideLayout1.xml"/><Relationship Id="rId1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image" Target="../media/image5.png"/><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1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1.png"/><Relationship Id="rId5" Type="http://schemas.openxmlformats.org/officeDocument/2006/relationships/tags" Target="../tags/tag92.xml"/><Relationship Id="rId15" Type="http://schemas.openxmlformats.org/officeDocument/2006/relationships/image" Target="../media/image4.png"/><Relationship Id="rId10" Type="http://schemas.openxmlformats.org/officeDocument/2006/relationships/notesSlide" Target="../notesSlides/notesSlide14.xml"/><Relationship Id="rId4" Type="http://schemas.openxmlformats.org/officeDocument/2006/relationships/tags" Target="../tags/tag91.xml"/><Relationship Id="rId9" Type="http://schemas.openxmlformats.org/officeDocument/2006/relationships/slideLayout" Target="../slideLayouts/slideLayout1.xml"/><Relationship Id="rId1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8.xml"/><Relationship Id="rId7" Type="http://schemas.openxmlformats.org/officeDocument/2006/relationships/image" Target="../media/image5.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15.xml"/><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tags" Target="../tags/tag99.xm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3.pn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5.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11.png"/><Relationship Id="rId5" Type="http://schemas.openxmlformats.org/officeDocument/2006/relationships/tags" Target="../tags/tag104.xml"/><Relationship Id="rId15" Type="http://schemas.openxmlformats.org/officeDocument/2006/relationships/image" Target="../media/image1.png"/><Relationship Id="rId10" Type="http://schemas.openxmlformats.org/officeDocument/2006/relationships/notesSlide" Target="../notesSlides/notesSlide16.xml"/><Relationship Id="rId4" Type="http://schemas.openxmlformats.org/officeDocument/2006/relationships/tags" Target="../tags/tag103.xml"/><Relationship Id="rId9" Type="http://schemas.openxmlformats.org/officeDocument/2006/relationships/slideLayout" Target="../slideLayouts/slideLayout1.xml"/><Relationship Id="rId1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10.xml"/><Relationship Id="rId7" Type="http://schemas.openxmlformats.org/officeDocument/2006/relationships/image" Target="../media/image1.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4.png"/><Relationship Id="rId5" Type="http://schemas.openxmlformats.org/officeDocument/2006/relationships/notesSlide" Target="../notesSlides/notesSlide17.xml"/><Relationship Id="rId4" Type="http://schemas.openxmlformats.org/officeDocument/2006/relationships/slideLayout" Target="../slideLayouts/slideLayout1.xml"/><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2.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notesSlide" Target="../notesSlides/notesSlide3.xml"/><Relationship Id="rId10" Type="http://schemas.openxmlformats.org/officeDocument/2006/relationships/image" Target="../media/image9.png"/><Relationship Id="rId4" Type="http://schemas.openxmlformats.org/officeDocument/2006/relationships/slideLayout" Target="../slideLayouts/slideLayout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5.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1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png"/><Relationship Id="rId5" Type="http://schemas.openxmlformats.org/officeDocument/2006/relationships/tags" Target="../tags/tag24.xml"/><Relationship Id="rId15" Type="http://schemas.openxmlformats.org/officeDocument/2006/relationships/image" Target="../media/image4.png"/><Relationship Id="rId10" Type="http://schemas.openxmlformats.org/officeDocument/2006/relationships/notesSlide" Target="../notesSlides/notesSlide5.xml"/><Relationship Id="rId4" Type="http://schemas.openxmlformats.org/officeDocument/2006/relationships/tags" Target="../tags/tag23.xml"/><Relationship Id="rId9" Type="http://schemas.openxmlformats.org/officeDocument/2006/relationships/slideLayout" Target="../slideLayouts/slideLayout1.xml"/><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4.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3.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1.png"/><Relationship Id="rId5" Type="http://schemas.openxmlformats.org/officeDocument/2006/relationships/tags" Target="../tags/tag32.xml"/><Relationship Id="rId15" Type="http://schemas.openxmlformats.org/officeDocument/2006/relationships/image" Target="../media/image5.png"/><Relationship Id="rId10" Type="http://schemas.openxmlformats.org/officeDocument/2006/relationships/notesSlide" Target="../notesSlides/notesSlide6.xml"/><Relationship Id="rId4" Type="http://schemas.openxmlformats.org/officeDocument/2006/relationships/tags" Target="../tags/tag31.xml"/><Relationship Id="rId9" Type="http://schemas.openxmlformats.org/officeDocument/2006/relationships/slideLayout" Target="../slideLayouts/slideLayout1.xm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5.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11.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1.png"/><Relationship Id="rId5" Type="http://schemas.openxmlformats.org/officeDocument/2006/relationships/tags" Target="../tags/tag40.xml"/><Relationship Id="rId15" Type="http://schemas.openxmlformats.org/officeDocument/2006/relationships/image" Target="../media/image4.png"/><Relationship Id="rId10" Type="http://schemas.openxmlformats.org/officeDocument/2006/relationships/notesSlide" Target="../notesSlides/notesSlide7.xml"/><Relationship Id="rId4" Type="http://schemas.openxmlformats.org/officeDocument/2006/relationships/tags" Target="../tags/tag39.xml"/><Relationship Id="rId9" Type="http://schemas.openxmlformats.org/officeDocument/2006/relationships/slideLayout" Target="../slideLayouts/slideLayout1.xml"/><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5.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11.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1.png"/><Relationship Id="rId5" Type="http://schemas.openxmlformats.org/officeDocument/2006/relationships/tags" Target="../tags/tag48.xml"/><Relationship Id="rId15" Type="http://schemas.openxmlformats.org/officeDocument/2006/relationships/image" Target="../media/image4.png"/><Relationship Id="rId10" Type="http://schemas.openxmlformats.org/officeDocument/2006/relationships/notesSlide" Target="../notesSlides/notesSlide8.xml"/><Relationship Id="rId4" Type="http://schemas.openxmlformats.org/officeDocument/2006/relationships/tags" Target="../tags/tag47.xml"/><Relationship Id="rId9" Type="http://schemas.openxmlformats.org/officeDocument/2006/relationships/slideLayout" Target="../slideLayouts/slideLayout1.xml"/><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3.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1.png"/><Relationship Id="rId5" Type="http://schemas.openxmlformats.org/officeDocument/2006/relationships/tags" Target="../tags/tag56.xml"/><Relationship Id="rId15" Type="http://schemas.openxmlformats.org/officeDocument/2006/relationships/image" Target="../media/image11.png"/><Relationship Id="rId10" Type="http://schemas.openxmlformats.org/officeDocument/2006/relationships/notesSlide" Target="../notesSlides/notesSlide9.xml"/><Relationship Id="rId4" Type="http://schemas.openxmlformats.org/officeDocument/2006/relationships/tags" Target="../tags/tag55.xml"/><Relationship Id="rId9" Type="http://schemas.openxmlformats.org/officeDocument/2006/relationships/slideLayout" Target="../slideLayouts/slideLayout1.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913C0C5-8D01-4478-A0E7-BB087973A5BA}"/>
              </a:ext>
            </a:extLst>
          </p:cNvPr>
          <p:cNvSpPr>
            <a:spLocks noGrp="1"/>
          </p:cNvSpPr>
          <p:nvPr>
            <p:ph type="ctrTitle"/>
          </p:nvPr>
        </p:nvSpPr>
        <p:spPr>
          <a:xfrm>
            <a:off x="1524000" y="2480425"/>
            <a:ext cx="9144000" cy="948575"/>
          </a:xfrm>
        </p:spPr>
        <p:txBody>
          <a:bodyPr>
            <a:noAutofit/>
          </a:bodyPr>
          <a:lstStyle/>
          <a:p>
            <a:br>
              <a:rPr lang="en-CA" sz="4800" dirty="0">
                <a:solidFill>
                  <a:srgbClr val="333F48"/>
                </a:solidFill>
                <a:latin typeface="Arial" panose="020B0604020202020204" pitchFamily="34" charset="0"/>
                <a:ea typeface="Microsoft YaHei Light" panose="020B0502040204020203" pitchFamily="34" charset="-122"/>
                <a:cs typeface="Arial" panose="020B0604020202020204" pitchFamily="34" charset="0"/>
              </a:rPr>
            </a:br>
            <a:r>
              <a:rPr lang="en-CA" sz="4800" dirty="0">
                <a:solidFill>
                  <a:srgbClr val="333F48"/>
                </a:solidFill>
                <a:latin typeface="Arial" panose="020B0604020202020204" pitchFamily="34" charset="0"/>
                <a:ea typeface="Microsoft YaHei Light" panose="020B0502040204020203" pitchFamily="34" charset="-122"/>
                <a:cs typeface="Arial" panose="020B0604020202020204" pitchFamily="34" charset="0"/>
              </a:rPr>
              <a:t>Welcome</a:t>
            </a:r>
            <a:r>
              <a:rPr lang="en-CA" dirty="0">
                <a:solidFill>
                  <a:srgbClr val="333F48"/>
                </a:solidFill>
                <a:latin typeface="Arial" panose="020B0604020202020204" pitchFamily="34" charset="0"/>
                <a:cs typeface="Arial" panose="020B0604020202020204" pitchFamily="34" charset="0"/>
              </a:rPr>
              <a:t>!</a:t>
            </a:r>
            <a:endParaRPr lang="en-CA" sz="48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5B97EAD-40E4-4044-A373-50835E8F185F}"/>
              </a:ext>
            </a:extLst>
          </p:cNvPr>
          <p:cNvSpPr/>
          <p:nvPr/>
        </p:nvSpPr>
        <p:spPr>
          <a:xfrm>
            <a:off x="4601029" y="5831114"/>
            <a:ext cx="2685142"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4">
            <a:extLst>
              <a:ext uri="{FF2B5EF4-FFF2-40B4-BE49-F238E27FC236}">
                <a16:creationId xmlns:a16="http://schemas.microsoft.com/office/drawing/2014/main" id="{88EAD64C-F26D-42E3-BF50-FAC9456553F0}"/>
              </a:ext>
            </a:extLst>
          </p:cNvPr>
          <p:cNvPicPr>
            <a:picLocks noChangeAspect="1"/>
          </p:cNvPicPr>
          <p:nvPr/>
        </p:nvPicPr>
        <p:blipFill>
          <a:blip r:embed="rId3"/>
          <a:stretch>
            <a:fillRect/>
          </a:stretch>
        </p:blipFill>
        <p:spPr>
          <a:xfrm>
            <a:off x="5464629" y="5649306"/>
            <a:ext cx="1262743" cy="784531"/>
          </a:xfrm>
          <a:prstGeom prst="rect">
            <a:avLst/>
          </a:prstGeom>
        </p:spPr>
      </p:pic>
    </p:spTree>
    <p:extLst>
      <p:ext uri="{BB962C8B-B14F-4D97-AF65-F5344CB8AC3E}">
        <p14:creationId xmlns:p14="http://schemas.microsoft.com/office/powerpoint/2010/main" val="412550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0B3F5E49-A030-4889-ACBF-2832E942D038}"/>
              </a:ext>
            </a:extLst>
          </p:cNvPr>
          <p:cNvSpPr>
            <a:spLocks noGrp="1"/>
          </p:cNvSpPr>
          <p:nvPr>
            <p:ph type="ctrTitle"/>
            <p:custDataLst>
              <p:tags r:id="rId1"/>
            </p:custDataLst>
          </p:nvPr>
        </p:nvSpPr>
        <p:spPr>
          <a:xfrm>
            <a:off x="1521725" y="2850224"/>
            <a:ext cx="9144000" cy="1746469"/>
          </a:xfrm>
        </p:spPr>
        <p:txBody>
          <a:bodyPr>
            <a:normAutofit fontScale="90000"/>
          </a:bodyPr>
          <a:lstStyle/>
          <a:p>
            <a:br>
              <a:rPr lang="en-CA" dirty="0">
                <a:solidFill>
                  <a:srgbClr val="333F48"/>
                </a:solidFill>
                <a:latin typeface="Neutraface Text Book" panose="02000600030000020004" pitchFamily="50" charset="0"/>
                <a:ea typeface="Microsoft YaHei Light" panose="020B0502040204020203" pitchFamily="34" charset="-122"/>
              </a:rPr>
            </a:br>
            <a:br>
              <a:rPr lang="en-CA" dirty="0">
                <a:solidFill>
                  <a:srgbClr val="333F48"/>
                </a:solidFill>
                <a:latin typeface="Neutraface Text Book" panose="02000600030000020004" pitchFamily="50" charset="0"/>
                <a:ea typeface="Microsoft YaHei Light" panose="020B0502040204020203" pitchFamily="34" charset="-122"/>
              </a:rPr>
            </a:br>
            <a:r>
              <a:rPr lang="en-CA" dirty="0">
                <a:solidFill>
                  <a:srgbClr val="333F48"/>
                </a:solidFill>
                <a:latin typeface="Neutraface Text Book" panose="02000600030000020004" pitchFamily="50" charset="0"/>
                <a:ea typeface="Microsoft YaHei Light" panose="020B0502040204020203" pitchFamily="34" charset="-122"/>
              </a:rPr>
              <a:t>When a Loved One Dies: First Steps </a:t>
            </a:r>
          </a:p>
        </p:txBody>
      </p:sp>
      <p:pic>
        <p:nvPicPr>
          <p:cNvPr id="3" name="Image 2">
            <a:extLst>
              <a:ext uri="{FF2B5EF4-FFF2-40B4-BE49-F238E27FC236}">
                <a16:creationId xmlns:a16="http://schemas.microsoft.com/office/drawing/2014/main" id="{02E4060F-E973-4C0E-99F1-B070457B434A}"/>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128384" y="6131880"/>
            <a:ext cx="1935232" cy="627701"/>
          </a:xfrm>
          <a:prstGeom prst="rect">
            <a:avLst/>
          </a:prstGeom>
        </p:spPr>
      </p:pic>
      <p:pic>
        <p:nvPicPr>
          <p:cNvPr id="4" name="Image 15">
            <a:extLst>
              <a:ext uri="{FF2B5EF4-FFF2-40B4-BE49-F238E27FC236}">
                <a16:creationId xmlns:a16="http://schemas.microsoft.com/office/drawing/2014/main" id="{70ADA018-B37A-49E8-BB27-9643C28ABA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7758024" y="4007775"/>
            <a:ext cx="3205839" cy="1698922"/>
          </a:xfrm>
          <a:prstGeom prst="rect">
            <a:avLst/>
          </a:prstGeom>
        </p:spPr>
      </p:pic>
      <p:pic>
        <p:nvPicPr>
          <p:cNvPr id="5" name="Image 25">
            <a:extLst>
              <a:ext uri="{FF2B5EF4-FFF2-40B4-BE49-F238E27FC236}">
                <a16:creationId xmlns:a16="http://schemas.microsoft.com/office/drawing/2014/main" id="{0A368F15-295C-4359-8CD0-666E5240EE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676115">
            <a:off x="-247888" y="6123350"/>
            <a:ext cx="1713221" cy="636856"/>
          </a:xfrm>
          <a:prstGeom prst="rect">
            <a:avLst/>
          </a:prstGeom>
        </p:spPr>
      </p:pic>
      <p:pic>
        <p:nvPicPr>
          <p:cNvPr id="6" name="Image 26">
            <a:extLst>
              <a:ext uri="{FF2B5EF4-FFF2-40B4-BE49-F238E27FC236}">
                <a16:creationId xmlns:a16="http://schemas.microsoft.com/office/drawing/2014/main" id="{D5696868-0706-4C67-B07F-19A583C5B1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586560">
            <a:off x="685847" y="5306233"/>
            <a:ext cx="1294076" cy="481047"/>
          </a:xfrm>
          <a:prstGeom prst="rect">
            <a:avLst/>
          </a:prstGeom>
        </p:spPr>
      </p:pic>
      <p:pic>
        <p:nvPicPr>
          <p:cNvPr id="7" name="Image 27">
            <a:extLst>
              <a:ext uri="{FF2B5EF4-FFF2-40B4-BE49-F238E27FC236}">
                <a16:creationId xmlns:a16="http://schemas.microsoft.com/office/drawing/2014/main" id="{42743B7D-029F-4A44-95C4-863A77F10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202554">
            <a:off x="205109" y="4719187"/>
            <a:ext cx="1004239" cy="387233"/>
          </a:xfrm>
          <a:prstGeom prst="rect">
            <a:avLst/>
          </a:prstGeom>
        </p:spPr>
      </p:pic>
      <p:pic>
        <p:nvPicPr>
          <p:cNvPr id="8" name="Image 22">
            <a:extLst>
              <a:ext uri="{FF2B5EF4-FFF2-40B4-BE49-F238E27FC236}">
                <a16:creationId xmlns:a16="http://schemas.microsoft.com/office/drawing/2014/main" id="{4E24B3A5-E2E0-4615-8194-CF4E977568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68792" y="187746"/>
            <a:ext cx="5504314" cy="2269857"/>
          </a:xfrm>
          <a:prstGeom prst="rect">
            <a:avLst/>
          </a:prstGeom>
        </p:spPr>
      </p:pic>
      <p:pic>
        <p:nvPicPr>
          <p:cNvPr id="9" name="Image 17">
            <a:extLst>
              <a:ext uri="{FF2B5EF4-FFF2-40B4-BE49-F238E27FC236}">
                <a16:creationId xmlns:a16="http://schemas.microsoft.com/office/drawing/2014/main" id="{D654808B-2292-451E-BF61-79E044D335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940444" y="159977"/>
            <a:ext cx="2046839" cy="1531159"/>
          </a:xfrm>
          <a:prstGeom prst="rect">
            <a:avLst/>
          </a:prstGeom>
        </p:spPr>
      </p:pic>
      <p:sp>
        <p:nvSpPr>
          <p:cNvPr id="10" name="TextBox 1">
            <a:extLst>
              <a:ext uri="{FF2B5EF4-FFF2-40B4-BE49-F238E27FC236}">
                <a16:creationId xmlns:a16="http://schemas.microsoft.com/office/drawing/2014/main" id="{747D7D60-80DE-4E81-A6B3-CD79C38F2A98}"/>
              </a:ext>
            </a:extLst>
          </p:cNvPr>
          <p:cNvSpPr txBox="1"/>
          <p:nvPr/>
        </p:nvSpPr>
        <p:spPr>
          <a:xfrm>
            <a:off x="4490805" y="1524000"/>
            <a:ext cx="3205839" cy="769441"/>
          </a:xfrm>
          <a:prstGeom prst="rect">
            <a:avLst/>
          </a:prstGeom>
          <a:noFill/>
        </p:spPr>
        <p:txBody>
          <a:bodyPr wrap="square" rtlCol="0">
            <a:spAutoFit/>
          </a:bodyPr>
          <a:lstStyle/>
          <a:p>
            <a:pPr algn="ctr"/>
            <a:r>
              <a:rPr lang="en-CA" sz="4400">
                <a:solidFill>
                  <a:srgbClr val="333F48"/>
                </a:solidFill>
                <a:latin typeface="Neutraface Text Book" panose="02000600030000020004" pitchFamily="50" charset="0"/>
                <a:ea typeface="Microsoft YaHei Light" panose="020B0502040204020203" pitchFamily="34" charset="-122"/>
              </a:rPr>
              <a:t>Part 2:</a:t>
            </a:r>
            <a:endParaRPr lang="fr-CA" sz="4400"/>
          </a:p>
        </p:txBody>
      </p:sp>
    </p:spTree>
    <p:extLst>
      <p:ext uri="{BB962C8B-B14F-4D97-AF65-F5344CB8AC3E}">
        <p14:creationId xmlns:p14="http://schemas.microsoft.com/office/powerpoint/2010/main" val="8201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89C90AE-1A5E-4C02-91FD-B91031420F55}"/>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sp>
        <p:nvSpPr>
          <p:cNvPr id="3" name="Titre 3">
            <a:extLst>
              <a:ext uri="{FF2B5EF4-FFF2-40B4-BE49-F238E27FC236}">
                <a16:creationId xmlns:a16="http://schemas.microsoft.com/office/drawing/2014/main" id="{14B7E5ED-7146-44D0-9FFE-FEF54B5E33A9}"/>
              </a:ext>
            </a:extLst>
          </p:cNvPr>
          <p:cNvSpPr txBox="1">
            <a:spLocks/>
          </p:cNvSpPr>
          <p:nvPr>
            <p:custDataLst>
              <p:tags r:id="rId2"/>
            </p:custDataLst>
          </p:nvPr>
        </p:nvSpPr>
        <p:spPr>
          <a:xfrm>
            <a:off x="838652" y="560511"/>
            <a:ext cx="9144000" cy="11937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a:solidFill>
                  <a:srgbClr val="333F48"/>
                </a:solidFill>
                <a:latin typeface="Neutraface Text Book" panose="02000600030000020004" pitchFamily="50" charset="0"/>
                <a:ea typeface="Microsoft YaHei Light" panose="020B0502040204020203" pitchFamily="34" charset="-122"/>
              </a:rPr>
              <a:t>First Steps</a:t>
            </a:r>
          </a:p>
        </p:txBody>
      </p:sp>
      <p:pic>
        <p:nvPicPr>
          <p:cNvPr id="4" name="Image 3">
            <a:extLst>
              <a:ext uri="{FF2B5EF4-FFF2-40B4-BE49-F238E27FC236}">
                <a16:creationId xmlns:a16="http://schemas.microsoft.com/office/drawing/2014/main" id="{EE1F89F5-895F-48B1-86B4-5615251CA5CA}"/>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5" name="Image 4">
            <a:extLst>
              <a:ext uri="{FF2B5EF4-FFF2-40B4-BE49-F238E27FC236}">
                <a16:creationId xmlns:a16="http://schemas.microsoft.com/office/drawing/2014/main" id="{65A48401-FFB8-4E93-9EC5-D87547779806}"/>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sp>
        <p:nvSpPr>
          <p:cNvPr id="6" name="Titre 3">
            <a:extLst>
              <a:ext uri="{FF2B5EF4-FFF2-40B4-BE49-F238E27FC236}">
                <a16:creationId xmlns:a16="http://schemas.microsoft.com/office/drawing/2014/main" id="{EA190042-1248-41EF-B8B3-03FE7C2C7F69}"/>
              </a:ext>
            </a:extLst>
          </p:cNvPr>
          <p:cNvSpPr txBox="1">
            <a:spLocks/>
          </p:cNvSpPr>
          <p:nvPr>
            <p:custDataLst>
              <p:tags r:id="rId5"/>
            </p:custDataLst>
          </p:nvPr>
        </p:nvSpPr>
        <p:spPr>
          <a:xfrm>
            <a:off x="1175098" y="1878884"/>
            <a:ext cx="9466053" cy="4119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r>
              <a:rPr lang="en-CA" sz="3200" dirty="0">
                <a:solidFill>
                  <a:srgbClr val="00ADDF"/>
                </a:solidFill>
                <a:latin typeface="Neutraface Text Book" panose="02000600030000020004" pitchFamily="50" charset="0"/>
                <a:ea typeface="Microsoft YaHei Light" panose="020B0502040204020203" pitchFamily="34" charset="-122"/>
              </a:rPr>
              <a:t>1. </a:t>
            </a:r>
            <a:r>
              <a:rPr lang="en-CA" sz="3600" dirty="0">
                <a:solidFill>
                  <a:srgbClr val="333F48"/>
                </a:solidFill>
                <a:latin typeface="Neutraface Text Book" panose="02000600030000020004" pitchFamily="50" charset="0"/>
                <a:ea typeface="Microsoft YaHei Light" panose="020B0502040204020203" pitchFamily="34" charset="-122"/>
              </a:rPr>
              <a:t>Notify:</a:t>
            </a:r>
          </a:p>
          <a:p>
            <a:pPr marL="342900" indent="-342900">
              <a:spcBef>
                <a:spcPts val="600"/>
              </a:spcBef>
              <a:spcAft>
                <a:spcPts val="600"/>
              </a:spcAft>
              <a:buBlip>
                <a:blip r:embed="rId12"/>
              </a:buBlip>
            </a:pPr>
            <a:r>
              <a:rPr lang="en-CA" sz="2800" dirty="0">
                <a:solidFill>
                  <a:srgbClr val="333F48"/>
                </a:solidFill>
                <a:latin typeface="Neutraface Text Book" panose="02000600030000020004" pitchFamily="50" charset="0"/>
                <a:ea typeface="Microsoft YaHei Light" panose="020B0502040204020203" pitchFamily="34" charset="-122"/>
              </a:rPr>
              <a:t>  Indigenous Services Canada</a:t>
            </a:r>
            <a:endParaRPr lang="en-CA" sz="2400" dirty="0">
              <a:solidFill>
                <a:srgbClr val="333F48"/>
              </a:solidFill>
              <a:latin typeface="Neutraface Text Book" panose="02000600030000020004" pitchFamily="50" charset="0"/>
              <a:ea typeface="Microsoft YaHei Light" panose="020B0502040204020203" pitchFamily="34" charset="-122"/>
            </a:endParaRPr>
          </a:p>
          <a:p>
            <a:pPr marL="342900" indent="-342900">
              <a:spcBef>
                <a:spcPts val="600"/>
              </a:spcBef>
              <a:spcAft>
                <a:spcPts val="600"/>
              </a:spcAft>
              <a:buBlip>
                <a:blip r:embed="rId12"/>
              </a:buBlip>
            </a:pPr>
            <a:r>
              <a:rPr lang="en-CA" sz="2800" dirty="0">
                <a:solidFill>
                  <a:srgbClr val="333F48"/>
                </a:solidFill>
                <a:latin typeface="Neutraface Text Book" panose="02000600030000020004" pitchFamily="50" charset="0"/>
                <a:ea typeface="Microsoft YaHei Light" panose="020B0502040204020203" pitchFamily="34" charset="-122"/>
              </a:rPr>
              <a:t>  Directeur de </a:t>
            </a:r>
            <a:r>
              <a:rPr lang="en-CA" sz="2800" dirty="0" err="1">
                <a:solidFill>
                  <a:srgbClr val="333F48"/>
                </a:solidFill>
                <a:latin typeface="Neutraface Text Book" panose="02000600030000020004" pitchFamily="50" charset="0"/>
                <a:ea typeface="Microsoft YaHei Light" panose="020B0502040204020203" pitchFamily="34" charset="-122"/>
              </a:rPr>
              <a:t>l’état</a:t>
            </a:r>
            <a:r>
              <a:rPr lang="en-CA" sz="2800" dirty="0">
                <a:solidFill>
                  <a:srgbClr val="333F48"/>
                </a:solidFill>
                <a:latin typeface="Neutraface Text Book" panose="02000600030000020004" pitchFamily="50" charset="0"/>
                <a:ea typeface="Microsoft YaHei Light" panose="020B0502040204020203" pitchFamily="34" charset="-122"/>
              </a:rPr>
              <a:t> civil du Québec</a:t>
            </a:r>
          </a:p>
          <a:p>
            <a:pPr>
              <a:spcBef>
                <a:spcPts val="1200"/>
              </a:spcBef>
              <a:spcAft>
                <a:spcPts val="1200"/>
              </a:spcAft>
            </a:pPr>
            <a:r>
              <a:rPr lang="en-CA" sz="3200" dirty="0">
                <a:solidFill>
                  <a:srgbClr val="00ADDF"/>
                </a:solidFill>
                <a:latin typeface="Neutraface Text Book" panose="02000600030000020004" pitchFamily="50" charset="0"/>
                <a:ea typeface="Microsoft YaHei Light" panose="020B0502040204020203" pitchFamily="34" charset="-122"/>
              </a:rPr>
              <a:t>2. </a:t>
            </a:r>
            <a:r>
              <a:rPr lang="en-CA" sz="3600" dirty="0">
                <a:solidFill>
                  <a:srgbClr val="333F48"/>
                </a:solidFill>
                <a:latin typeface="Neutraface Text Book" panose="02000600030000020004" pitchFamily="50" charset="0"/>
                <a:ea typeface="Microsoft YaHei Light" panose="020B0502040204020203" pitchFamily="34" charset="-122"/>
              </a:rPr>
              <a:t>Look for a will</a:t>
            </a:r>
          </a:p>
          <a:p>
            <a:pPr>
              <a:spcBef>
                <a:spcPts val="1200"/>
              </a:spcBef>
              <a:spcAft>
                <a:spcPts val="1200"/>
              </a:spcAft>
            </a:pPr>
            <a:r>
              <a:rPr lang="en-CA" sz="3200" dirty="0">
                <a:solidFill>
                  <a:srgbClr val="00ADDF"/>
                </a:solidFill>
                <a:latin typeface="Neutraface Text Book" panose="02000600030000020004" pitchFamily="50" charset="0"/>
                <a:ea typeface="Microsoft YaHei Light" panose="020B0502040204020203" pitchFamily="34" charset="-122"/>
              </a:rPr>
              <a:t>3. </a:t>
            </a:r>
            <a:r>
              <a:rPr lang="en-CA" sz="3600" dirty="0">
                <a:solidFill>
                  <a:srgbClr val="333F48"/>
                </a:solidFill>
                <a:latin typeface="Neutraface Text Book" panose="02000600030000020004" pitchFamily="50" charset="0"/>
                <a:ea typeface="Microsoft YaHei Light" panose="020B0502040204020203" pitchFamily="34" charset="-122"/>
              </a:rPr>
              <a:t>Plan the funeral</a:t>
            </a:r>
          </a:p>
          <a:p>
            <a:pPr>
              <a:spcBef>
                <a:spcPts val="1200"/>
              </a:spcBef>
              <a:spcAft>
                <a:spcPts val="1200"/>
              </a:spcAft>
            </a:pPr>
            <a:r>
              <a:rPr lang="en-CA" sz="3200" dirty="0">
                <a:solidFill>
                  <a:srgbClr val="00ADDF"/>
                </a:solidFill>
                <a:latin typeface="Neutraface Text Book" panose="02000600030000020004" pitchFamily="50" charset="0"/>
                <a:ea typeface="Microsoft YaHei Light" panose="020B0502040204020203" pitchFamily="34" charset="-122"/>
              </a:rPr>
              <a:t>4. </a:t>
            </a:r>
            <a:r>
              <a:rPr lang="en-CA" sz="3600" dirty="0">
                <a:solidFill>
                  <a:srgbClr val="333F48"/>
                </a:solidFill>
                <a:latin typeface="Neutraface Text Book" panose="02000600030000020004" pitchFamily="50" charset="0"/>
                <a:ea typeface="Microsoft YaHei Light" panose="020B0502040204020203" pitchFamily="34" charset="-122"/>
              </a:rPr>
              <a:t>Find out who will settle the estate</a:t>
            </a:r>
            <a:endParaRPr lang="en-CA" sz="2400" dirty="0">
              <a:solidFill>
                <a:srgbClr val="333F48"/>
              </a:solidFill>
              <a:latin typeface="Neutraface Text Book" panose="02000600030000020004" pitchFamily="50" charset="0"/>
              <a:ea typeface="Microsoft YaHei Light" panose="020B0502040204020203" pitchFamily="34" charset="-122"/>
            </a:endParaRPr>
          </a:p>
        </p:txBody>
      </p:sp>
      <p:pic>
        <p:nvPicPr>
          <p:cNvPr id="7" name="Image 6">
            <a:extLst>
              <a:ext uri="{FF2B5EF4-FFF2-40B4-BE49-F238E27FC236}">
                <a16:creationId xmlns:a16="http://schemas.microsoft.com/office/drawing/2014/main" id="{9D65052F-C790-40F6-8A9B-849DAD4989DD}"/>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grpSp>
        <p:nvGrpSpPr>
          <p:cNvPr id="8" name="Groupe 11">
            <a:extLst>
              <a:ext uri="{FF2B5EF4-FFF2-40B4-BE49-F238E27FC236}">
                <a16:creationId xmlns:a16="http://schemas.microsoft.com/office/drawing/2014/main" id="{51C5EBF9-0DDF-4B0C-B46B-52D3F580DBE0}"/>
              </a:ext>
            </a:extLst>
          </p:cNvPr>
          <p:cNvGrpSpPr/>
          <p:nvPr>
            <p:custDataLst>
              <p:tags r:id="rId7"/>
            </p:custDataLst>
          </p:nvPr>
        </p:nvGrpSpPr>
        <p:grpSpPr>
          <a:xfrm rot="16466779">
            <a:off x="10286086" y="4776172"/>
            <a:ext cx="1471333" cy="2243865"/>
            <a:chOff x="1468854" y="3890185"/>
            <a:chExt cx="1701249" cy="2594500"/>
          </a:xfrm>
        </p:grpSpPr>
        <p:pic>
          <p:nvPicPr>
            <p:cNvPr id="9" name="Image 7">
              <a:extLst>
                <a:ext uri="{FF2B5EF4-FFF2-40B4-BE49-F238E27FC236}">
                  <a16:creationId xmlns:a16="http://schemas.microsoft.com/office/drawing/2014/main" id="{9FD7DEDA-E413-43D3-89EB-B3A5182E5A2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10" name="Image 8">
              <a:extLst>
                <a:ext uri="{FF2B5EF4-FFF2-40B4-BE49-F238E27FC236}">
                  <a16:creationId xmlns:a16="http://schemas.microsoft.com/office/drawing/2014/main" id="{907FE407-74E3-481A-BB3F-2622D158DAD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11" name="Image 9">
              <a:extLst>
                <a:ext uri="{FF2B5EF4-FFF2-40B4-BE49-F238E27FC236}">
                  <a16:creationId xmlns:a16="http://schemas.microsoft.com/office/drawing/2014/main" id="{343768D7-7C95-4C4A-AEEC-62A7688867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12" name="Image 10">
            <a:extLst>
              <a:ext uri="{FF2B5EF4-FFF2-40B4-BE49-F238E27FC236}">
                <a16:creationId xmlns:a16="http://schemas.microsoft.com/office/drawing/2014/main" id="{076C997B-2C49-49A6-8643-E7CC673A1557}"/>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spTree>
    <p:extLst>
      <p:ext uri="{BB962C8B-B14F-4D97-AF65-F5344CB8AC3E}">
        <p14:creationId xmlns:p14="http://schemas.microsoft.com/office/powerpoint/2010/main" val="376114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6EBECC6-2564-44A9-BD8F-15368433AADC}"/>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sp>
        <p:nvSpPr>
          <p:cNvPr id="3" name="Titre 3">
            <a:extLst>
              <a:ext uri="{FF2B5EF4-FFF2-40B4-BE49-F238E27FC236}">
                <a16:creationId xmlns:a16="http://schemas.microsoft.com/office/drawing/2014/main" id="{24CB1FC6-3F4F-419E-9ED0-874FC7DBAC80}"/>
              </a:ext>
            </a:extLst>
          </p:cNvPr>
          <p:cNvSpPr txBox="1">
            <a:spLocks/>
          </p:cNvSpPr>
          <p:nvPr>
            <p:custDataLst>
              <p:tags r:id="rId2"/>
            </p:custDataLst>
          </p:nvPr>
        </p:nvSpPr>
        <p:spPr>
          <a:xfrm>
            <a:off x="838652" y="560511"/>
            <a:ext cx="9144000" cy="11937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a:solidFill>
                  <a:srgbClr val="333F48"/>
                </a:solidFill>
                <a:latin typeface="Neutraface Text Book" panose="02000600030000020004" pitchFamily="50" charset="0"/>
                <a:ea typeface="Microsoft YaHei Light" panose="020B0502040204020203" pitchFamily="34" charset="-122"/>
              </a:rPr>
              <a:t>Who will settle the estate?</a:t>
            </a:r>
          </a:p>
        </p:txBody>
      </p:sp>
      <p:pic>
        <p:nvPicPr>
          <p:cNvPr id="4" name="Image 3">
            <a:extLst>
              <a:ext uri="{FF2B5EF4-FFF2-40B4-BE49-F238E27FC236}">
                <a16:creationId xmlns:a16="http://schemas.microsoft.com/office/drawing/2014/main" id="{B1E5FDB7-55CB-44B4-A2C9-618C00B8B0F5}"/>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5" name="Image 4">
            <a:extLst>
              <a:ext uri="{FF2B5EF4-FFF2-40B4-BE49-F238E27FC236}">
                <a16:creationId xmlns:a16="http://schemas.microsoft.com/office/drawing/2014/main" id="{40DFFBAE-0B37-47B5-9192-D91DA8D862F3}"/>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pic>
        <p:nvPicPr>
          <p:cNvPr id="6" name="Image 5">
            <a:extLst>
              <a:ext uri="{FF2B5EF4-FFF2-40B4-BE49-F238E27FC236}">
                <a16:creationId xmlns:a16="http://schemas.microsoft.com/office/drawing/2014/main" id="{FE80DDC4-CF7C-48C9-BDB0-6077A8D389D5}"/>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pic>
        <p:nvPicPr>
          <p:cNvPr id="7" name="Image 6">
            <a:extLst>
              <a:ext uri="{FF2B5EF4-FFF2-40B4-BE49-F238E27FC236}">
                <a16:creationId xmlns:a16="http://schemas.microsoft.com/office/drawing/2014/main" id="{20E16C5E-9504-4F02-8D7A-0E8949002A65}"/>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rot="180000">
            <a:off x="5841098" y="2320663"/>
            <a:ext cx="3391673" cy="2794637"/>
          </a:xfrm>
          <a:prstGeom prst="rect">
            <a:avLst/>
          </a:prstGeom>
        </p:spPr>
      </p:pic>
      <p:pic>
        <p:nvPicPr>
          <p:cNvPr id="8" name="Image 7">
            <a:extLst>
              <a:ext uri="{FF2B5EF4-FFF2-40B4-BE49-F238E27FC236}">
                <a16:creationId xmlns:a16="http://schemas.microsoft.com/office/drawing/2014/main" id="{F09E63E3-C3CD-4618-92D6-62963B1FC17C}"/>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3550920" y="3852276"/>
            <a:ext cx="2420638" cy="1994533"/>
          </a:xfrm>
          <a:prstGeom prst="rect">
            <a:avLst/>
          </a:prstGeom>
        </p:spPr>
      </p:pic>
      <p:pic>
        <p:nvPicPr>
          <p:cNvPr id="9" name="Image 8" descr="Une image contenant portable&#10;&#10;Description générée avec un niveau de confiance élevé">
            <a:extLst>
              <a:ext uri="{FF2B5EF4-FFF2-40B4-BE49-F238E27FC236}">
                <a16:creationId xmlns:a16="http://schemas.microsoft.com/office/drawing/2014/main" id="{BF03E86C-D679-4D6C-A3B6-DC65F2F785B6}"/>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rot="780000">
            <a:off x="1977756" y="2426598"/>
            <a:ext cx="1892155" cy="1564372"/>
          </a:xfrm>
          <a:prstGeom prst="rect">
            <a:avLst/>
          </a:prstGeom>
        </p:spPr>
      </p:pic>
      <p:grpSp>
        <p:nvGrpSpPr>
          <p:cNvPr id="10" name="Groupe 11">
            <a:extLst>
              <a:ext uri="{FF2B5EF4-FFF2-40B4-BE49-F238E27FC236}">
                <a16:creationId xmlns:a16="http://schemas.microsoft.com/office/drawing/2014/main" id="{0C36444D-3282-466B-BCE2-02886E748E97}"/>
              </a:ext>
            </a:extLst>
          </p:cNvPr>
          <p:cNvGrpSpPr/>
          <p:nvPr>
            <p:custDataLst>
              <p:tags r:id="rId9"/>
            </p:custDataLst>
          </p:nvPr>
        </p:nvGrpSpPr>
        <p:grpSpPr>
          <a:xfrm rot="16466779">
            <a:off x="10286086" y="4776172"/>
            <a:ext cx="1471333" cy="2243865"/>
            <a:chOff x="1468854" y="3890185"/>
            <a:chExt cx="1701249" cy="2594500"/>
          </a:xfrm>
        </p:grpSpPr>
        <p:pic>
          <p:nvPicPr>
            <p:cNvPr id="11" name="Image 7">
              <a:extLst>
                <a:ext uri="{FF2B5EF4-FFF2-40B4-BE49-F238E27FC236}">
                  <a16:creationId xmlns:a16="http://schemas.microsoft.com/office/drawing/2014/main" id="{3D91C702-CF8E-464F-B55A-69C58A62E0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12" name="Image 8">
              <a:extLst>
                <a:ext uri="{FF2B5EF4-FFF2-40B4-BE49-F238E27FC236}">
                  <a16:creationId xmlns:a16="http://schemas.microsoft.com/office/drawing/2014/main" id="{2456DB04-5C5E-4ACC-B66A-CF8554F3F9D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13" name="Image 9">
              <a:extLst>
                <a:ext uri="{FF2B5EF4-FFF2-40B4-BE49-F238E27FC236}">
                  <a16:creationId xmlns:a16="http://schemas.microsoft.com/office/drawing/2014/main" id="{90046B0B-D289-4048-A8F9-5A2EC0DEA81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14" name="Image 10">
            <a:extLst>
              <a:ext uri="{FF2B5EF4-FFF2-40B4-BE49-F238E27FC236}">
                <a16:creationId xmlns:a16="http://schemas.microsoft.com/office/drawing/2014/main" id="{D1353755-DBFA-4EF2-BEF0-7F609EE24DF3}"/>
              </a:ext>
            </a:extLst>
          </p:cNvPr>
          <p:cNvPicPr>
            <a:picLocks noChangeAspect="1"/>
          </p:cNvPicPr>
          <p:nvPr>
            <p:custDataLst>
              <p:tags r:id="rId10"/>
            </p:custDataLst>
          </p:nvPr>
        </p:nvPicPr>
        <p:blipFill>
          <a:blip r:embed="rId17">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spTree>
    <p:extLst>
      <p:ext uri="{BB962C8B-B14F-4D97-AF65-F5344CB8AC3E}">
        <p14:creationId xmlns:p14="http://schemas.microsoft.com/office/powerpoint/2010/main" val="3247692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E739078-BBA1-4822-A103-6A63B7EA1210}"/>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sp>
        <p:nvSpPr>
          <p:cNvPr id="3" name="Titre 3">
            <a:extLst>
              <a:ext uri="{FF2B5EF4-FFF2-40B4-BE49-F238E27FC236}">
                <a16:creationId xmlns:a16="http://schemas.microsoft.com/office/drawing/2014/main" id="{4FDEC387-4A10-4AC8-8A49-EA775272FE2C}"/>
              </a:ext>
            </a:extLst>
          </p:cNvPr>
          <p:cNvSpPr txBox="1">
            <a:spLocks/>
          </p:cNvSpPr>
          <p:nvPr>
            <p:custDataLst>
              <p:tags r:id="rId2"/>
            </p:custDataLst>
          </p:nvPr>
        </p:nvSpPr>
        <p:spPr>
          <a:xfrm>
            <a:off x="838652" y="560511"/>
            <a:ext cx="9144000" cy="11937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600" b="0" i="0" u="none" strike="noStrike" kern="1200" cap="none" spc="0" normalizeH="0" baseline="0">
                <a:ln>
                  <a:noFill/>
                </a:ln>
                <a:solidFill>
                  <a:srgbClr val="333F48"/>
                </a:solidFill>
                <a:effectLst/>
                <a:uLnTx/>
                <a:uFillTx/>
                <a:latin typeface="Neutraface Text Book" panose="02000600030000020004" pitchFamily="50" charset="0"/>
                <a:ea typeface="Microsoft YaHei Light" panose="020B0502040204020203" pitchFamily="34" charset="-122"/>
                <a:cs typeface="+mj-cs"/>
              </a:rPr>
              <a:t>Special Rules</a:t>
            </a:r>
          </a:p>
        </p:txBody>
      </p:sp>
      <p:pic>
        <p:nvPicPr>
          <p:cNvPr id="4" name="Image 3">
            <a:extLst>
              <a:ext uri="{FF2B5EF4-FFF2-40B4-BE49-F238E27FC236}">
                <a16:creationId xmlns:a16="http://schemas.microsoft.com/office/drawing/2014/main" id="{E599588A-2FD5-4843-9F90-884FFF28A627}"/>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5" name="Image 4">
            <a:extLst>
              <a:ext uri="{FF2B5EF4-FFF2-40B4-BE49-F238E27FC236}">
                <a16:creationId xmlns:a16="http://schemas.microsoft.com/office/drawing/2014/main" id="{B6FCC827-99ED-44A5-AD52-C2CB4531CDED}"/>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sp>
        <p:nvSpPr>
          <p:cNvPr id="6" name="Titre 3">
            <a:extLst>
              <a:ext uri="{FF2B5EF4-FFF2-40B4-BE49-F238E27FC236}">
                <a16:creationId xmlns:a16="http://schemas.microsoft.com/office/drawing/2014/main" id="{D4565C86-98F5-4B60-B155-6C46537D98AB}"/>
              </a:ext>
            </a:extLst>
          </p:cNvPr>
          <p:cNvSpPr txBox="1">
            <a:spLocks/>
          </p:cNvSpPr>
          <p:nvPr>
            <p:custDataLst>
              <p:tags r:id="rId5"/>
            </p:custDataLst>
          </p:nvPr>
        </p:nvSpPr>
        <p:spPr>
          <a:xfrm>
            <a:off x="1336125" y="3088187"/>
            <a:ext cx="9143999" cy="17291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fontAlgn="auto">
              <a:lnSpc>
                <a:spcPct val="100000"/>
              </a:lnSpc>
              <a:spcBef>
                <a:spcPts val="1800"/>
              </a:spcBef>
              <a:spcAft>
                <a:spcPts val="1800"/>
              </a:spcAft>
              <a:buClrTx/>
              <a:buSzTx/>
              <a:buBlip>
                <a:blip r:embed="rId12"/>
              </a:buBlip>
              <a:tabLst/>
              <a:defRPr/>
            </a:pPr>
            <a:r>
              <a:rPr kumimoji="0" lang="en-CA" sz="3600" b="0" i="0" u="none" strike="noStrike" kern="1200" cap="none" spc="0" normalizeH="0" baseline="0" noProof="0" dirty="0">
                <a:ln>
                  <a:noFill/>
                </a:ln>
                <a:solidFill>
                  <a:srgbClr val="333F48"/>
                </a:solidFill>
                <a:effectLst/>
                <a:uLnTx/>
                <a:uFillTx/>
                <a:latin typeface="Neutraface Text Book" panose="02000600030000020004" pitchFamily="50" charset="0"/>
                <a:ea typeface="Microsoft YaHei Light" panose="020B0502040204020203" pitchFamily="34" charset="-122"/>
              </a:rPr>
              <a:t> </a:t>
            </a:r>
            <a:r>
              <a:rPr lang="en-CA" sz="3600" dirty="0">
                <a:solidFill>
                  <a:srgbClr val="333F48"/>
                </a:solidFill>
                <a:latin typeface="Neutraface Text Book" panose="02000600030000020004" pitchFamily="50" charset="0"/>
                <a:ea typeface="Microsoft YaHei Light" panose="020B0502040204020203" pitchFamily="34" charset="-122"/>
              </a:rPr>
              <a:t>Land</a:t>
            </a:r>
          </a:p>
          <a:p>
            <a:pPr marL="571500" marR="0" lvl="0" indent="-571500" fontAlgn="auto">
              <a:lnSpc>
                <a:spcPct val="100000"/>
              </a:lnSpc>
              <a:spcBef>
                <a:spcPts val="1800"/>
              </a:spcBef>
              <a:spcAft>
                <a:spcPts val="1800"/>
              </a:spcAft>
              <a:buClrTx/>
              <a:buSzTx/>
              <a:buBlip>
                <a:blip r:embed="rId12"/>
              </a:buBlip>
              <a:tabLst/>
              <a:defRPr/>
            </a:pPr>
            <a:r>
              <a:rPr lang="en-CA" sz="3600" dirty="0">
                <a:solidFill>
                  <a:srgbClr val="333F48"/>
                </a:solidFill>
                <a:latin typeface="Neutraface Text Book" panose="02000600030000020004" pitchFamily="50" charset="0"/>
                <a:ea typeface="Microsoft YaHei Light" panose="020B0502040204020203" pitchFamily="34" charset="-122"/>
              </a:rPr>
              <a:t> Spouse or Common-Law Partner</a:t>
            </a:r>
          </a:p>
          <a:p>
            <a:pPr marL="342900" marR="0" lvl="0" indent="-342900" algn="l" defTabSz="914400" rtl="0" eaLnBrk="1" fontAlgn="auto" latinLnBrk="0" hangingPunct="1">
              <a:lnSpc>
                <a:spcPct val="90000"/>
              </a:lnSpc>
              <a:spcBef>
                <a:spcPct val="0"/>
              </a:spcBef>
              <a:spcAft>
                <a:spcPts val="0"/>
              </a:spcAft>
              <a:buClrTx/>
              <a:buSzTx/>
              <a:buFontTx/>
              <a:buBlip>
                <a:blip r:embed="rId12"/>
              </a:buBlip>
              <a:tabLst/>
              <a:defRPr/>
            </a:pPr>
            <a:endParaRPr lang="en-CA" sz="4000" dirty="0">
              <a:solidFill>
                <a:srgbClr val="333F48"/>
              </a:solidFill>
              <a:latin typeface="Neutraface Text Book" panose="02000600030000020004" pitchFamily="50" charset="0"/>
              <a:ea typeface="Microsoft YaHei Light" panose="020B0502040204020203" pitchFamily="34" charset="-122"/>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400" b="0" i="0" u="none" strike="noStrike" kern="1200" cap="none" spc="0" normalizeH="0" baseline="0" noProof="0" dirty="0">
              <a:ln>
                <a:noFill/>
              </a:ln>
              <a:solidFill>
                <a:srgbClr val="333F48"/>
              </a:solidFill>
              <a:effectLst/>
              <a:uLnTx/>
              <a:uFillTx/>
              <a:latin typeface="Neutraface Text Book" panose="02000600030000020004" pitchFamily="50" charset="0"/>
              <a:ea typeface="Microsoft YaHei Light" panose="020B0502040204020203" pitchFamily="34" charset="-122"/>
            </a:endParaRPr>
          </a:p>
        </p:txBody>
      </p:sp>
      <p:pic>
        <p:nvPicPr>
          <p:cNvPr id="7" name="Image 6">
            <a:extLst>
              <a:ext uri="{FF2B5EF4-FFF2-40B4-BE49-F238E27FC236}">
                <a16:creationId xmlns:a16="http://schemas.microsoft.com/office/drawing/2014/main" id="{0E82E7D7-1DBC-4CF1-8BBE-C349BA7B8157}"/>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grpSp>
        <p:nvGrpSpPr>
          <p:cNvPr id="8" name="Groupe 11">
            <a:extLst>
              <a:ext uri="{FF2B5EF4-FFF2-40B4-BE49-F238E27FC236}">
                <a16:creationId xmlns:a16="http://schemas.microsoft.com/office/drawing/2014/main" id="{364B59AA-28D8-43C4-A081-5E3C45217CB7}"/>
              </a:ext>
            </a:extLst>
          </p:cNvPr>
          <p:cNvGrpSpPr/>
          <p:nvPr>
            <p:custDataLst>
              <p:tags r:id="rId7"/>
            </p:custDataLst>
          </p:nvPr>
        </p:nvGrpSpPr>
        <p:grpSpPr>
          <a:xfrm rot="16466779">
            <a:off x="10286086" y="4776172"/>
            <a:ext cx="1471333" cy="2243865"/>
            <a:chOff x="1468854" y="3890185"/>
            <a:chExt cx="1701249" cy="2594500"/>
          </a:xfrm>
        </p:grpSpPr>
        <p:pic>
          <p:nvPicPr>
            <p:cNvPr id="9" name="Image 7">
              <a:extLst>
                <a:ext uri="{FF2B5EF4-FFF2-40B4-BE49-F238E27FC236}">
                  <a16:creationId xmlns:a16="http://schemas.microsoft.com/office/drawing/2014/main" id="{21298E26-B3E9-4A44-8FA7-1CA049B7C69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10" name="Image 8">
              <a:extLst>
                <a:ext uri="{FF2B5EF4-FFF2-40B4-BE49-F238E27FC236}">
                  <a16:creationId xmlns:a16="http://schemas.microsoft.com/office/drawing/2014/main" id="{D5CABAF0-26CA-486E-80E1-ED0DD22C1A4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11" name="Image 9">
              <a:extLst>
                <a:ext uri="{FF2B5EF4-FFF2-40B4-BE49-F238E27FC236}">
                  <a16:creationId xmlns:a16="http://schemas.microsoft.com/office/drawing/2014/main" id="{2D48057F-55B7-4893-94F6-8C0205B7870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12" name="Image 10">
            <a:extLst>
              <a:ext uri="{FF2B5EF4-FFF2-40B4-BE49-F238E27FC236}">
                <a16:creationId xmlns:a16="http://schemas.microsoft.com/office/drawing/2014/main" id="{4AC71C77-8137-4771-85F5-2B7ACFEF7056}"/>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spTree>
    <p:extLst>
      <p:ext uri="{BB962C8B-B14F-4D97-AF65-F5344CB8AC3E}">
        <p14:creationId xmlns:p14="http://schemas.microsoft.com/office/powerpoint/2010/main" val="12805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5629CEE-E417-4DA5-9D83-B88D4E037AAC}"/>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sp>
        <p:nvSpPr>
          <p:cNvPr id="3" name="Titre 3">
            <a:extLst>
              <a:ext uri="{FF2B5EF4-FFF2-40B4-BE49-F238E27FC236}">
                <a16:creationId xmlns:a16="http://schemas.microsoft.com/office/drawing/2014/main" id="{3571ECDA-DC46-4C2E-89EE-1354A4798277}"/>
              </a:ext>
            </a:extLst>
          </p:cNvPr>
          <p:cNvSpPr txBox="1">
            <a:spLocks/>
          </p:cNvSpPr>
          <p:nvPr>
            <p:custDataLst>
              <p:tags r:id="rId2"/>
            </p:custDataLst>
          </p:nvPr>
        </p:nvSpPr>
        <p:spPr>
          <a:xfrm>
            <a:off x="838652" y="560511"/>
            <a:ext cx="9144000" cy="11937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a:solidFill>
                  <a:srgbClr val="333F48"/>
                </a:solidFill>
                <a:latin typeface="Neutraface Text Book" panose="02000600030000020004" pitchFamily="50" charset="0"/>
                <a:ea typeface="Microsoft YaHei Light" panose="020B0502040204020203" pitchFamily="34" charset="-122"/>
              </a:rPr>
              <a:t>Resources</a:t>
            </a:r>
          </a:p>
        </p:txBody>
      </p:sp>
      <p:pic>
        <p:nvPicPr>
          <p:cNvPr id="4" name="Image 3">
            <a:extLst>
              <a:ext uri="{FF2B5EF4-FFF2-40B4-BE49-F238E27FC236}">
                <a16:creationId xmlns:a16="http://schemas.microsoft.com/office/drawing/2014/main" id="{FD4C9BAF-2FE3-4C62-9DC1-56CA926EFC4B}"/>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5" name="Image 4">
            <a:extLst>
              <a:ext uri="{FF2B5EF4-FFF2-40B4-BE49-F238E27FC236}">
                <a16:creationId xmlns:a16="http://schemas.microsoft.com/office/drawing/2014/main" id="{A911B9CF-3475-4E46-9DD1-129C89129573}"/>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sp>
        <p:nvSpPr>
          <p:cNvPr id="6" name="Titre 3">
            <a:extLst>
              <a:ext uri="{FF2B5EF4-FFF2-40B4-BE49-F238E27FC236}">
                <a16:creationId xmlns:a16="http://schemas.microsoft.com/office/drawing/2014/main" id="{2FA4DA26-B34A-42C6-9E13-31E51AFA35C0}"/>
              </a:ext>
            </a:extLst>
          </p:cNvPr>
          <p:cNvSpPr txBox="1">
            <a:spLocks/>
          </p:cNvSpPr>
          <p:nvPr>
            <p:custDataLst>
              <p:tags r:id="rId5"/>
            </p:custDataLst>
          </p:nvPr>
        </p:nvSpPr>
        <p:spPr>
          <a:xfrm>
            <a:off x="1177393" y="1991731"/>
            <a:ext cx="9704739" cy="39537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Bef>
                <a:spcPts val="1200"/>
              </a:spcBef>
              <a:spcAft>
                <a:spcPts val="1200"/>
              </a:spcAft>
              <a:buBlip>
                <a:blip r:embed="rId12"/>
              </a:buBlip>
              <a:defRPr/>
            </a:pPr>
            <a:r>
              <a:rPr lang="en-CA" sz="4000" dirty="0">
                <a:solidFill>
                  <a:srgbClr val="333F48"/>
                </a:solidFill>
                <a:latin typeface="Neutraface Text Book" panose="02000600030000020004" pitchFamily="50" charset="0"/>
                <a:ea typeface="Microsoft YaHei Light" panose="020B0502040204020203" pitchFamily="34" charset="-122"/>
              </a:rPr>
              <a:t> </a:t>
            </a:r>
            <a:r>
              <a:rPr lang="en-CA" sz="3600" dirty="0">
                <a:solidFill>
                  <a:srgbClr val="333F48"/>
                </a:solidFill>
                <a:latin typeface="Neutraface Text Book" panose="02000600030000020004" pitchFamily="50" charset="0"/>
                <a:ea typeface="Microsoft YaHei Light" panose="020B0502040204020203" pitchFamily="34" charset="-122"/>
              </a:rPr>
              <a:t>Indian Registration Administrator in your community</a:t>
            </a:r>
          </a:p>
          <a:p>
            <a:pPr marL="571500" indent="-571500">
              <a:lnSpc>
                <a:spcPct val="100000"/>
              </a:lnSpc>
              <a:spcBef>
                <a:spcPts val="1200"/>
              </a:spcBef>
              <a:spcAft>
                <a:spcPts val="1200"/>
              </a:spcAft>
              <a:buBlip>
                <a:blip r:embed="rId12"/>
              </a:buBlip>
              <a:defRPr/>
            </a:pPr>
            <a:r>
              <a:rPr lang="en-CA" sz="3600" dirty="0">
                <a:solidFill>
                  <a:srgbClr val="333F48"/>
                </a:solidFill>
                <a:latin typeface="Neutraface Text Book" panose="02000600030000020004" pitchFamily="50" charset="0"/>
                <a:ea typeface="Microsoft YaHei Light" panose="020B0502040204020203" pitchFamily="34" charset="-122"/>
              </a:rPr>
              <a:t> Indigenous Services Canada: 1-800-263-5592</a:t>
            </a:r>
          </a:p>
          <a:p>
            <a:pPr marL="571500" indent="-571500">
              <a:lnSpc>
                <a:spcPct val="100000"/>
              </a:lnSpc>
              <a:spcBef>
                <a:spcPts val="1200"/>
              </a:spcBef>
              <a:spcAft>
                <a:spcPts val="1200"/>
              </a:spcAft>
              <a:buBlip>
                <a:blip r:embed="rId12"/>
              </a:buBlip>
              <a:defRPr/>
            </a:pPr>
            <a:r>
              <a:rPr lang="en-CA" sz="3600" dirty="0">
                <a:solidFill>
                  <a:srgbClr val="333F48"/>
                </a:solidFill>
                <a:latin typeface="Neutraface Text Book" panose="02000600030000020004" pitchFamily="50" charset="0"/>
                <a:ea typeface="Microsoft YaHei Light" panose="020B0502040204020203" pitchFamily="34" charset="-122"/>
              </a:rPr>
              <a:t> </a:t>
            </a:r>
            <a:r>
              <a:rPr lang="en-CA" sz="3600" dirty="0" err="1">
                <a:solidFill>
                  <a:srgbClr val="333F48"/>
                </a:solidFill>
                <a:latin typeface="Neutraface Text Book" panose="02000600030000020004" pitchFamily="50" charset="0"/>
                <a:ea typeface="Microsoft YaHei Light" panose="020B0502040204020203" pitchFamily="34" charset="-122"/>
              </a:rPr>
              <a:t>Éducaloi</a:t>
            </a:r>
            <a:endParaRPr lang="en-CA" sz="3600" dirty="0">
              <a:solidFill>
                <a:srgbClr val="333F48"/>
              </a:solidFill>
              <a:latin typeface="Neutraface Text Book" panose="02000600030000020004" pitchFamily="50" charset="0"/>
              <a:ea typeface="Microsoft YaHei Light" panose="020B0502040204020203" pitchFamily="34" charset="-122"/>
            </a:endParaRPr>
          </a:p>
          <a:p>
            <a:pPr marL="571500" indent="-571500">
              <a:lnSpc>
                <a:spcPct val="100000"/>
              </a:lnSpc>
              <a:spcBef>
                <a:spcPts val="1200"/>
              </a:spcBef>
              <a:spcAft>
                <a:spcPts val="1200"/>
              </a:spcAft>
              <a:buBlip>
                <a:blip r:embed="rId12"/>
              </a:buBlip>
              <a:defRPr/>
            </a:pPr>
            <a:r>
              <a:rPr lang="en-CA" sz="3600" dirty="0">
                <a:solidFill>
                  <a:srgbClr val="333F48"/>
                </a:solidFill>
                <a:latin typeface="Neutraface Text Book" panose="02000600030000020004" pitchFamily="50" charset="0"/>
                <a:ea typeface="Microsoft YaHei Light" panose="020B0502040204020203" pitchFamily="34" charset="-122"/>
              </a:rPr>
              <a:t> A lawyer or notary</a:t>
            </a:r>
          </a:p>
          <a:p>
            <a:pPr lvl="1">
              <a:spcBef>
                <a:spcPts val="1200"/>
              </a:spcBef>
              <a:spcAft>
                <a:spcPts val="1200"/>
              </a:spcAft>
            </a:pPr>
            <a:endParaRPr lang="fr-CA" sz="100" dirty="0">
              <a:solidFill>
                <a:srgbClr val="333F48"/>
              </a:solidFill>
              <a:highlight>
                <a:srgbClr val="FFFF00"/>
              </a:highlight>
              <a:latin typeface="Neutraface Text Book" panose="02000600030000020004" pitchFamily="50" charset="0"/>
              <a:ea typeface="Microsoft YaHei Light" panose="020B0502040204020203" pitchFamily="34" charset="-122"/>
            </a:endParaRPr>
          </a:p>
          <a:p>
            <a:pPr marL="342900" indent="-342900">
              <a:spcBef>
                <a:spcPts val="1200"/>
              </a:spcBef>
              <a:spcAft>
                <a:spcPts val="1200"/>
              </a:spcAft>
              <a:buBlip>
                <a:blip r:embed="rId12"/>
              </a:buBlip>
            </a:pPr>
            <a:endParaRPr lang="fr-CA" sz="2400" dirty="0">
              <a:solidFill>
                <a:srgbClr val="333F48"/>
              </a:solidFill>
              <a:highlight>
                <a:srgbClr val="FFFF00"/>
              </a:highlight>
              <a:latin typeface="Neutraface Text Book" panose="02000600030000020004" pitchFamily="50" charset="0"/>
              <a:ea typeface="Microsoft YaHei Light" panose="020B0502040204020203" pitchFamily="34" charset="-122"/>
            </a:endParaRPr>
          </a:p>
          <a:p>
            <a:endParaRPr lang="fr-CA" sz="2400" dirty="0">
              <a:solidFill>
                <a:srgbClr val="333F48"/>
              </a:solidFill>
              <a:highlight>
                <a:srgbClr val="FFFF00"/>
              </a:highlight>
              <a:latin typeface="Neutraface Text Book" panose="02000600030000020004" pitchFamily="50" charset="0"/>
              <a:ea typeface="Microsoft YaHei Light" panose="020B0502040204020203" pitchFamily="34" charset="-122"/>
            </a:endParaRPr>
          </a:p>
        </p:txBody>
      </p:sp>
      <p:pic>
        <p:nvPicPr>
          <p:cNvPr id="7" name="Image 6">
            <a:extLst>
              <a:ext uri="{FF2B5EF4-FFF2-40B4-BE49-F238E27FC236}">
                <a16:creationId xmlns:a16="http://schemas.microsoft.com/office/drawing/2014/main" id="{312F3AEF-4B23-4ADC-823B-AF20D857C790}"/>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grpSp>
        <p:nvGrpSpPr>
          <p:cNvPr id="8" name="Groupe 11">
            <a:extLst>
              <a:ext uri="{FF2B5EF4-FFF2-40B4-BE49-F238E27FC236}">
                <a16:creationId xmlns:a16="http://schemas.microsoft.com/office/drawing/2014/main" id="{E8BC6B3F-728E-4400-9D03-5088ED2472F9}"/>
              </a:ext>
            </a:extLst>
          </p:cNvPr>
          <p:cNvGrpSpPr/>
          <p:nvPr>
            <p:custDataLst>
              <p:tags r:id="rId7"/>
            </p:custDataLst>
          </p:nvPr>
        </p:nvGrpSpPr>
        <p:grpSpPr>
          <a:xfrm rot="16466779">
            <a:off x="10286086" y="4776172"/>
            <a:ext cx="1471333" cy="2243865"/>
            <a:chOff x="1468854" y="3890185"/>
            <a:chExt cx="1701249" cy="2594500"/>
          </a:xfrm>
        </p:grpSpPr>
        <p:pic>
          <p:nvPicPr>
            <p:cNvPr id="9" name="Image 7">
              <a:extLst>
                <a:ext uri="{FF2B5EF4-FFF2-40B4-BE49-F238E27FC236}">
                  <a16:creationId xmlns:a16="http://schemas.microsoft.com/office/drawing/2014/main" id="{B17EF854-D9DC-4ED0-9771-30C86D2EDB3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10" name="Image 8">
              <a:extLst>
                <a:ext uri="{FF2B5EF4-FFF2-40B4-BE49-F238E27FC236}">
                  <a16:creationId xmlns:a16="http://schemas.microsoft.com/office/drawing/2014/main" id="{242A67FA-4209-40EE-9011-0B22E11F1F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11" name="Image 9">
              <a:extLst>
                <a:ext uri="{FF2B5EF4-FFF2-40B4-BE49-F238E27FC236}">
                  <a16:creationId xmlns:a16="http://schemas.microsoft.com/office/drawing/2014/main" id="{E6638120-C501-4725-AEF2-B3CC2D80FE7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12" name="Image 10">
            <a:extLst>
              <a:ext uri="{FF2B5EF4-FFF2-40B4-BE49-F238E27FC236}">
                <a16:creationId xmlns:a16="http://schemas.microsoft.com/office/drawing/2014/main" id="{949521AC-C148-4016-A039-AB7F7000373E}"/>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spTree>
    <p:extLst>
      <p:ext uri="{BB962C8B-B14F-4D97-AF65-F5344CB8AC3E}">
        <p14:creationId xmlns:p14="http://schemas.microsoft.com/office/powerpoint/2010/main" val="22387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7DCA7454-6918-4FF5-A69C-E89FAE5BEC4D}"/>
              </a:ext>
            </a:extLst>
          </p:cNvPr>
          <p:cNvSpPr txBox="1">
            <a:spLocks/>
          </p:cNvSpPr>
          <p:nvPr>
            <p:custDataLst>
              <p:tags r:id="rId1"/>
            </p:custDataLst>
          </p:nvPr>
        </p:nvSpPr>
        <p:spPr>
          <a:xfrm>
            <a:off x="0" y="1826250"/>
            <a:ext cx="12192000" cy="1193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5400">
                <a:solidFill>
                  <a:srgbClr val="333F48"/>
                </a:solidFill>
                <a:latin typeface="Neutraface Text Book" panose="02000600030000020004" pitchFamily="50" charset="0"/>
                <a:ea typeface="Microsoft YaHei Light" panose="020B0502040204020203" pitchFamily="34" charset="-122"/>
              </a:rPr>
              <a:t>Questions / Discussion </a:t>
            </a:r>
          </a:p>
        </p:txBody>
      </p:sp>
      <p:pic>
        <p:nvPicPr>
          <p:cNvPr id="3" name="Image 2">
            <a:extLst>
              <a:ext uri="{FF2B5EF4-FFF2-40B4-BE49-F238E27FC236}">
                <a16:creationId xmlns:a16="http://schemas.microsoft.com/office/drawing/2014/main" id="{53563FEE-E0E4-4E44-B4C2-557C2F8C74CC}"/>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pic>
        <p:nvPicPr>
          <p:cNvPr id="4" name="Image 10">
            <a:extLst>
              <a:ext uri="{FF2B5EF4-FFF2-40B4-BE49-F238E27FC236}">
                <a16:creationId xmlns:a16="http://schemas.microsoft.com/office/drawing/2014/main" id="{CD3BB1F7-1403-4BC8-9888-81A97C13353D}"/>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9418593" y="-534598"/>
            <a:ext cx="3460497" cy="2136109"/>
          </a:xfrm>
          <a:prstGeom prst="rect">
            <a:avLst/>
          </a:prstGeom>
        </p:spPr>
      </p:pic>
      <p:grpSp>
        <p:nvGrpSpPr>
          <p:cNvPr id="5" name="Groupe 2">
            <a:extLst>
              <a:ext uri="{FF2B5EF4-FFF2-40B4-BE49-F238E27FC236}">
                <a16:creationId xmlns:a16="http://schemas.microsoft.com/office/drawing/2014/main" id="{092451E4-5162-4382-A978-638FAD0DB334}"/>
              </a:ext>
            </a:extLst>
          </p:cNvPr>
          <p:cNvGrpSpPr/>
          <p:nvPr>
            <p:custDataLst>
              <p:tags r:id="rId4"/>
            </p:custDataLst>
          </p:nvPr>
        </p:nvGrpSpPr>
        <p:grpSpPr>
          <a:xfrm>
            <a:off x="1207768" y="3086337"/>
            <a:ext cx="9771913" cy="139416"/>
            <a:chOff x="1014071" y="1264113"/>
            <a:chExt cx="9771913" cy="139416"/>
          </a:xfrm>
        </p:grpSpPr>
        <p:pic>
          <p:nvPicPr>
            <p:cNvPr id="6" name="Image 4">
              <a:extLst>
                <a:ext uri="{FF2B5EF4-FFF2-40B4-BE49-F238E27FC236}">
                  <a16:creationId xmlns:a16="http://schemas.microsoft.com/office/drawing/2014/main" id="{9BC0B682-124E-460A-8350-FF55DC8245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pic>
          <p:nvPicPr>
            <p:cNvPr id="7" name="Image 12">
              <a:extLst>
                <a:ext uri="{FF2B5EF4-FFF2-40B4-BE49-F238E27FC236}">
                  <a16:creationId xmlns:a16="http://schemas.microsoft.com/office/drawing/2014/main" id="{78A9C9A7-F1CB-44E6-9123-F85671C1B4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8" name="Image 13">
              <a:extLst>
                <a:ext uri="{FF2B5EF4-FFF2-40B4-BE49-F238E27FC236}">
                  <a16:creationId xmlns:a16="http://schemas.microsoft.com/office/drawing/2014/main" id="{BC606253-5CAB-4B5B-9E1B-A0489897C2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pic>
          <p:nvPicPr>
            <p:cNvPr id="9" name="Image 15">
              <a:extLst>
                <a:ext uri="{FF2B5EF4-FFF2-40B4-BE49-F238E27FC236}">
                  <a16:creationId xmlns:a16="http://schemas.microsoft.com/office/drawing/2014/main" id="{D71F0815-2075-4699-972D-EB32077491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2994" y="1264113"/>
              <a:ext cx="2302990" cy="110475"/>
            </a:xfrm>
            <a:prstGeom prst="rect">
              <a:avLst/>
            </a:prstGeom>
          </p:spPr>
        </p:pic>
      </p:grpSp>
      <p:pic>
        <p:nvPicPr>
          <p:cNvPr id="10" name="Image 25">
            <a:extLst>
              <a:ext uri="{FF2B5EF4-FFF2-40B4-BE49-F238E27FC236}">
                <a16:creationId xmlns:a16="http://schemas.microsoft.com/office/drawing/2014/main" id="{F22979A5-F31F-432C-B85B-FF160D6B29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5131643">
            <a:off x="6962631" y="5652966"/>
            <a:ext cx="2530187" cy="940547"/>
          </a:xfrm>
          <a:prstGeom prst="rect">
            <a:avLst/>
          </a:prstGeom>
        </p:spPr>
      </p:pic>
      <p:pic>
        <p:nvPicPr>
          <p:cNvPr id="11" name="Image 26">
            <a:extLst>
              <a:ext uri="{FF2B5EF4-FFF2-40B4-BE49-F238E27FC236}">
                <a16:creationId xmlns:a16="http://schemas.microsoft.com/office/drawing/2014/main" id="{AEE8E0F4-40B1-431F-BB5D-C64ABB2A71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7589406">
            <a:off x="8463009" y="4848813"/>
            <a:ext cx="1911169" cy="710439"/>
          </a:xfrm>
          <a:prstGeom prst="rect">
            <a:avLst/>
          </a:prstGeom>
        </p:spPr>
      </p:pic>
      <p:pic>
        <p:nvPicPr>
          <p:cNvPr id="12" name="Image 27">
            <a:extLst>
              <a:ext uri="{FF2B5EF4-FFF2-40B4-BE49-F238E27FC236}">
                <a16:creationId xmlns:a16="http://schemas.microsoft.com/office/drawing/2014/main" id="{D7C16A80-E531-40C6-9C8D-812DD12EBE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6198494">
            <a:off x="7935133" y="4118219"/>
            <a:ext cx="1483115" cy="571887"/>
          </a:xfrm>
          <a:prstGeom prst="rect">
            <a:avLst/>
          </a:prstGeom>
        </p:spPr>
      </p:pic>
    </p:spTree>
    <p:extLst>
      <p:ext uri="{BB962C8B-B14F-4D97-AF65-F5344CB8AC3E}">
        <p14:creationId xmlns:p14="http://schemas.microsoft.com/office/powerpoint/2010/main" val="4132636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B08807CC-4C9F-4F4C-9E9F-622C76E3062C}"/>
              </a:ext>
            </a:extLst>
          </p:cNvPr>
          <p:cNvSpPr txBox="1">
            <a:spLocks/>
          </p:cNvSpPr>
          <p:nvPr>
            <p:custDataLst>
              <p:tags r:id="rId1"/>
            </p:custDataLst>
          </p:nvPr>
        </p:nvSpPr>
        <p:spPr>
          <a:xfrm>
            <a:off x="838652" y="560511"/>
            <a:ext cx="11353348" cy="11937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a:solidFill>
                  <a:srgbClr val="333F48"/>
                </a:solidFill>
                <a:latin typeface="Neutraface Text Book" panose="02000600030000020004" pitchFamily="50" charset="0"/>
                <a:ea typeface="Microsoft YaHei Light" panose="020B0502040204020203" pitchFamily="34" charset="-122"/>
              </a:rPr>
              <a:t>Important Notice</a:t>
            </a:r>
          </a:p>
        </p:txBody>
      </p:sp>
      <p:sp>
        <p:nvSpPr>
          <p:cNvPr id="3" name="Titre 3">
            <a:extLst>
              <a:ext uri="{FF2B5EF4-FFF2-40B4-BE49-F238E27FC236}">
                <a16:creationId xmlns:a16="http://schemas.microsoft.com/office/drawing/2014/main" id="{26DFB019-C76E-464F-A00F-5ABC35FED573}"/>
              </a:ext>
            </a:extLst>
          </p:cNvPr>
          <p:cNvSpPr txBox="1">
            <a:spLocks/>
          </p:cNvSpPr>
          <p:nvPr>
            <p:custDataLst>
              <p:tags r:id="rId2"/>
            </p:custDataLst>
          </p:nvPr>
        </p:nvSpPr>
        <p:spPr>
          <a:xfrm>
            <a:off x="1347048" y="1691141"/>
            <a:ext cx="9111489" cy="44320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1800"/>
              </a:spcBef>
              <a:spcAft>
                <a:spcPts val="1800"/>
              </a:spcAft>
              <a:buBlip>
                <a:blip r:embed="rId11"/>
              </a:buBlip>
            </a:pPr>
            <a:r>
              <a:rPr lang="en-CA" sz="2400" dirty="0">
                <a:solidFill>
                  <a:srgbClr val="333F48"/>
                </a:solidFill>
                <a:latin typeface="Neutraface Text Book" panose="02000600030000020004" pitchFamily="50" charset="0"/>
                <a:ea typeface="Microsoft YaHei Light" panose="020B0502040204020203" pitchFamily="34" charset="-122"/>
              </a:rPr>
              <a:t> The legal information in this guide was updated in November 2021. </a:t>
            </a:r>
          </a:p>
          <a:p>
            <a:pPr marL="342900" indent="-342900">
              <a:spcBef>
                <a:spcPts val="1800"/>
              </a:spcBef>
              <a:spcAft>
                <a:spcPts val="1800"/>
              </a:spcAft>
              <a:buBlip>
                <a:blip r:embed="rId11"/>
              </a:buBlip>
            </a:pPr>
            <a:r>
              <a:rPr lang="en-CA" sz="2400" dirty="0">
                <a:solidFill>
                  <a:srgbClr val="333F48"/>
                </a:solidFill>
                <a:latin typeface="Neutraface Text Book" panose="02000600030000020004" pitchFamily="50" charset="0"/>
                <a:ea typeface="Microsoft YaHei Light" panose="020B0502040204020203" pitchFamily="34" charset="-122"/>
              </a:rPr>
              <a:t> This information is not legal advice in any way. If you need legal advice on a specific situation talk to a lawyer or notary.</a:t>
            </a:r>
          </a:p>
          <a:p>
            <a:pPr marL="342900" indent="-342900">
              <a:spcBef>
                <a:spcPts val="1800"/>
              </a:spcBef>
              <a:spcAft>
                <a:spcPts val="1800"/>
              </a:spcAft>
              <a:buBlip>
                <a:blip r:embed="rId11"/>
              </a:buBlip>
            </a:pPr>
            <a:r>
              <a:rPr lang="en-CA" sz="2400" dirty="0">
                <a:solidFill>
                  <a:srgbClr val="333F48"/>
                </a:solidFill>
                <a:latin typeface="Neutraface Text Book" panose="02000600030000020004" pitchFamily="50" charset="0"/>
                <a:ea typeface="Microsoft YaHei Light" panose="020B0502040204020203" pitchFamily="34" charset="-122"/>
              </a:rPr>
              <a:t> </a:t>
            </a:r>
            <a:r>
              <a:rPr lang="en-US" sz="2400" dirty="0">
                <a:solidFill>
                  <a:srgbClr val="333F48"/>
                </a:solidFill>
                <a:latin typeface="Neutraface Text Book" panose="02000600030000020004" pitchFamily="50" charset="0"/>
                <a:ea typeface="Microsoft YaHei Light" panose="020B0502040204020203" pitchFamily="34" charset="-122"/>
              </a:rPr>
              <a:t>This document can be used and reproduced for non-commercial reasons only. It cannot be modified. Any use or reproduction must mention </a:t>
            </a:r>
            <a:r>
              <a:rPr lang="en-US" sz="2400" dirty="0" err="1">
                <a:solidFill>
                  <a:srgbClr val="333F48"/>
                </a:solidFill>
                <a:latin typeface="Neutraface Text Book" panose="02000600030000020004" pitchFamily="50" charset="0"/>
                <a:ea typeface="Microsoft YaHei Light" panose="020B0502040204020203" pitchFamily="34" charset="-122"/>
              </a:rPr>
              <a:t>Éducaloi</a:t>
            </a:r>
            <a:r>
              <a:rPr lang="en-US" sz="2400" dirty="0">
                <a:solidFill>
                  <a:srgbClr val="333F48"/>
                </a:solidFill>
                <a:latin typeface="Neutraface Text Book" panose="02000600030000020004" pitchFamily="50" charset="0"/>
                <a:ea typeface="Microsoft YaHei Light" panose="020B0502040204020203" pitchFamily="34" charset="-122"/>
              </a:rPr>
              <a:t>. </a:t>
            </a:r>
            <a:endParaRPr lang="en-CA" sz="2400" dirty="0">
              <a:solidFill>
                <a:srgbClr val="333F48"/>
              </a:solidFill>
              <a:latin typeface="Neutraface Text Book" panose="02000600030000020004" pitchFamily="50" charset="0"/>
              <a:ea typeface="Microsoft YaHei Light" panose="020B0502040204020203" pitchFamily="34" charset="-122"/>
            </a:endParaRPr>
          </a:p>
        </p:txBody>
      </p:sp>
      <p:pic>
        <p:nvPicPr>
          <p:cNvPr id="4" name="Image 3">
            <a:extLst>
              <a:ext uri="{FF2B5EF4-FFF2-40B4-BE49-F238E27FC236}">
                <a16:creationId xmlns:a16="http://schemas.microsoft.com/office/drawing/2014/main" id="{88E42562-5686-4866-8C1E-757EC7DF029A}"/>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grpSp>
        <p:nvGrpSpPr>
          <p:cNvPr id="5" name="Groupe 11">
            <a:extLst>
              <a:ext uri="{FF2B5EF4-FFF2-40B4-BE49-F238E27FC236}">
                <a16:creationId xmlns:a16="http://schemas.microsoft.com/office/drawing/2014/main" id="{64EA7B07-22BB-4142-9DF9-DDBCA7BF1229}"/>
              </a:ext>
            </a:extLst>
          </p:cNvPr>
          <p:cNvGrpSpPr/>
          <p:nvPr>
            <p:custDataLst>
              <p:tags r:id="rId4"/>
            </p:custDataLst>
          </p:nvPr>
        </p:nvGrpSpPr>
        <p:grpSpPr>
          <a:xfrm rot="16466779">
            <a:off x="10286086" y="4776172"/>
            <a:ext cx="1471333" cy="2243865"/>
            <a:chOff x="1468854" y="3890185"/>
            <a:chExt cx="1701249" cy="2594500"/>
          </a:xfrm>
        </p:grpSpPr>
        <p:pic>
          <p:nvPicPr>
            <p:cNvPr id="6" name="Image 7">
              <a:extLst>
                <a:ext uri="{FF2B5EF4-FFF2-40B4-BE49-F238E27FC236}">
                  <a16:creationId xmlns:a16="http://schemas.microsoft.com/office/drawing/2014/main" id="{E5A4AC1F-E148-4D72-BA87-676512844AB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7" name="Image 8">
              <a:extLst>
                <a:ext uri="{FF2B5EF4-FFF2-40B4-BE49-F238E27FC236}">
                  <a16:creationId xmlns:a16="http://schemas.microsoft.com/office/drawing/2014/main" id="{5B0589F6-1AB5-46E6-B14E-00FA1FEA35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8" name="Image 9">
              <a:extLst>
                <a:ext uri="{FF2B5EF4-FFF2-40B4-BE49-F238E27FC236}">
                  <a16:creationId xmlns:a16="http://schemas.microsoft.com/office/drawing/2014/main" id="{6F988A67-0A04-4E80-9E51-D74147AB74E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9" name="Image 10">
            <a:extLst>
              <a:ext uri="{FF2B5EF4-FFF2-40B4-BE49-F238E27FC236}">
                <a16:creationId xmlns:a16="http://schemas.microsoft.com/office/drawing/2014/main" id="{728960C9-5834-4634-A4E9-DD1B57893BB1}"/>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pic>
        <p:nvPicPr>
          <p:cNvPr id="10" name="Image 4">
            <a:extLst>
              <a:ext uri="{FF2B5EF4-FFF2-40B4-BE49-F238E27FC236}">
                <a16:creationId xmlns:a16="http://schemas.microsoft.com/office/drawing/2014/main" id="{D0DBAAF7-9826-45D2-9A92-F9E56B48C841}"/>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pic>
        <p:nvPicPr>
          <p:cNvPr id="11" name="Image 12">
            <a:extLst>
              <a:ext uri="{FF2B5EF4-FFF2-40B4-BE49-F238E27FC236}">
                <a16:creationId xmlns:a16="http://schemas.microsoft.com/office/drawing/2014/main" id="{07D56091-C42A-4111-88B6-CC0A51E3E4F1}"/>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12" name="Image 13">
            <a:extLst>
              <a:ext uri="{FF2B5EF4-FFF2-40B4-BE49-F238E27FC236}">
                <a16:creationId xmlns:a16="http://schemas.microsoft.com/office/drawing/2014/main" id="{2C9F986D-BECE-492D-A656-2D0945B0869B}"/>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spTree>
    <p:extLst>
      <p:ext uri="{BB962C8B-B14F-4D97-AF65-F5344CB8AC3E}">
        <p14:creationId xmlns:p14="http://schemas.microsoft.com/office/powerpoint/2010/main" val="357741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AD9DC2F-53F8-4ECF-982F-DDE679D0CBF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9392865" y="-506748"/>
            <a:ext cx="3460497" cy="2136109"/>
          </a:xfrm>
          <a:prstGeom prst="rect">
            <a:avLst/>
          </a:prstGeom>
        </p:spPr>
      </p:pic>
      <p:sp>
        <p:nvSpPr>
          <p:cNvPr id="3" name="Titre 3">
            <a:extLst>
              <a:ext uri="{FF2B5EF4-FFF2-40B4-BE49-F238E27FC236}">
                <a16:creationId xmlns:a16="http://schemas.microsoft.com/office/drawing/2014/main" id="{A06F5AE5-5E4D-4CA3-953E-B2BD5876852D}"/>
              </a:ext>
            </a:extLst>
          </p:cNvPr>
          <p:cNvSpPr txBox="1">
            <a:spLocks/>
          </p:cNvSpPr>
          <p:nvPr>
            <p:custDataLst>
              <p:tags r:id="rId2"/>
            </p:custDataLst>
          </p:nvPr>
        </p:nvSpPr>
        <p:spPr>
          <a:xfrm>
            <a:off x="213082" y="742411"/>
            <a:ext cx="11771395" cy="5140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5400" dirty="0">
                <a:solidFill>
                  <a:srgbClr val="333F48"/>
                </a:solidFill>
                <a:latin typeface="Neutraface Text Book" panose="02000600030000020004" pitchFamily="50" charset="0"/>
                <a:ea typeface="Microsoft YaHei Light" panose="020B0502040204020203" pitchFamily="34" charset="-122"/>
              </a:rPr>
              <a:t>Thanks for participating!</a:t>
            </a:r>
            <a:endParaRPr lang="en-CA" dirty="0">
              <a:solidFill>
                <a:srgbClr val="333F48"/>
              </a:solidFill>
              <a:latin typeface="Neutraface Text Book" panose="02000600030000020004" pitchFamily="50" charset="0"/>
              <a:ea typeface="Microsoft YaHei Light" panose="020B0502040204020203" pitchFamily="34" charset="-122"/>
            </a:endParaRPr>
          </a:p>
          <a:p>
            <a:pPr algn="ctr"/>
            <a:endParaRPr lang="en-CA" sz="2800" dirty="0">
              <a:solidFill>
                <a:srgbClr val="333F48"/>
              </a:solidFill>
              <a:latin typeface="Neutraface Text Book" panose="02000600030000020004" pitchFamily="50" charset="0"/>
              <a:ea typeface="Microsoft YaHei Light" panose="020B0502040204020203" pitchFamily="34" charset="-122"/>
            </a:endParaRPr>
          </a:p>
          <a:p>
            <a:pPr algn="ctr"/>
            <a:endParaRPr lang="en-CA" sz="2500" dirty="0">
              <a:solidFill>
                <a:srgbClr val="333F48"/>
              </a:solidFill>
              <a:latin typeface="Neutraface Text Book" panose="02000600030000020004" pitchFamily="50" charset="0"/>
              <a:ea typeface="Microsoft YaHei Light" panose="020B0502040204020203" pitchFamily="34" charset="-122"/>
            </a:endParaRPr>
          </a:p>
          <a:p>
            <a:pPr algn="ctr"/>
            <a:endParaRPr lang="en-CA" sz="2500" dirty="0">
              <a:solidFill>
                <a:srgbClr val="333F48"/>
              </a:solidFill>
              <a:latin typeface="Neutraface Text Book" panose="02000600030000020004" pitchFamily="50" charset="0"/>
              <a:ea typeface="Microsoft YaHei Light" panose="020B0502040204020203" pitchFamily="34" charset="-122"/>
            </a:endParaRPr>
          </a:p>
          <a:p>
            <a:pPr algn="ctr"/>
            <a:endParaRPr lang="en-CA" sz="2500" dirty="0">
              <a:solidFill>
                <a:srgbClr val="333F48"/>
              </a:solidFill>
              <a:latin typeface="Neutraface Text Book" panose="02000600030000020004" pitchFamily="50" charset="0"/>
              <a:ea typeface="Microsoft YaHei Light" panose="020B0502040204020203" pitchFamily="34" charset="-122"/>
            </a:endParaRPr>
          </a:p>
          <a:p>
            <a:pPr algn="ctr"/>
            <a:r>
              <a:rPr lang="en-CA" sz="2500" dirty="0">
                <a:solidFill>
                  <a:srgbClr val="333F48"/>
                </a:solidFill>
                <a:latin typeface="Neutraface Text Book" panose="02000600030000020004" pitchFamily="50" charset="0"/>
                <a:ea typeface="Microsoft YaHei Light" panose="020B0502040204020203" pitchFamily="34" charset="-122"/>
              </a:rPr>
              <a:t>                     </a:t>
            </a:r>
          </a:p>
          <a:p>
            <a:pPr algn="ctr"/>
            <a:endParaRPr lang="en-CA" sz="2500" dirty="0">
              <a:solidFill>
                <a:srgbClr val="333F48"/>
              </a:solidFill>
              <a:latin typeface="Neutraface Text Book" panose="02000600030000020004" pitchFamily="50" charset="0"/>
              <a:ea typeface="Microsoft YaHei Light" panose="020B0502040204020203" pitchFamily="34" charset="-122"/>
            </a:endParaRPr>
          </a:p>
          <a:p>
            <a:pPr algn="ctr"/>
            <a:r>
              <a:rPr lang="en-CA" sz="2500" dirty="0">
                <a:solidFill>
                  <a:srgbClr val="333F48"/>
                </a:solidFill>
                <a:latin typeface="Neutraface Text Book" panose="02000600030000020004" pitchFamily="50" charset="0"/>
                <a:ea typeface="Microsoft YaHei Light" panose="020B0502040204020203" pitchFamily="34" charset="-122"/>
              </a:rPr>
              <a:t>This workshop was updated thanks to financial support from the First Nations of Quebec and Labrador Health and Social Services Commission (FNQLHSSC)</a:t>
            </a:r>
          </a:p>
          <a:p>
            <a:pPr algn="ctr"/>
            <a:br>
              <a:rPr lang="en-CA" sz="2800" dirty="0">
                <a:solidFill>
                  <a:srgbClr val="333F48"/>
                </a:solidFill>
                <a:highlight>
                  <a:srgbClr val="FFFF00"/>
                </a:highlight>
                <a:latin typeface="Neutraface Text Book" panose="02000600030000020004" pitchFamily="50" charset="0"/>
                <a:ea typeface="Microsoft YaHei Light" panose="020B0502040204020203" pitchFamily="34" charset="-122"/>
              </a:rPr>
            </a:br>
            <a:endParaRPr lang="en-CA" sz="2800" dirty="0">
              <a:solidFill>
                <a:srgbClr val="FF0000"/>
              </a:solidFill>
              <a:latin typeface="Neutraface Text Book" panose="02000600030000020004" pitchFamily="50" charset="0"/>
              <a:ea typeface="Microsoft YaHei Light" panose="020B0502040204020203" pitchFamily="34" charset="-122"/>
            </a:endParaRPr>
          </a:p>
          <a:p>
            <a:pPr algn="ctr"/>
            <a:endParaRPr lang="en-CA" sz="2800" dirty="0">
              <a:solidFill>
                <a:srgbClr val="333F48"/>
              </a:solidFill>
              <a:latin typeface="Neutraface Text Book" panose="02000600030000020004" pitchFamily="50" charset="0"/>
              <a:ea typeface="Microsoft YaHei Light" panose="020B0502040204020203" pitchFamily="34" charset="-122"/>
            </a:endParaRPr>
          </a:p>
          <a:p>
            <a:pPr algn="ctr"/>
            <a:endParaRPr lang="en-CA" sz="2800" dirty="0">
              <a:solidFill>
                <a:srgbClr val="333F48"/>
              </a:solidFill>
              <a:latin typeface="Neutraface Text Book" panose="02000600030000020004" pitchFamily="50" charset="0"/>
              <a:ea typeface="Microsoft YaHei Light" panose="020B0502040204020203" pitchFamily="34" charset="-122"/>
            </a:endParaRPr>
          </a:p>
          <a:p>
            <a:pPr algn="ctr"/>
            <a:endParaRPr lang="en-CA" sz="2800" dirty="0">
              <a:solidFill>
                <a:srgbClr val="333F48"/>
              </a:solidFill>
              <a:latin typeface="Neutraface Text Book" panose="02000600030000020004" pitchFamily="50" charset="0"/>
              <a:ea typeface="Microsoft YaHei Light" panose="020B0502040204020203" pitchFamily="34" charset="-122"/>
            </a:endParaRPr>
          </a:p>
          <a:p>
            <a:pPr algn="ctr"/>
            <a:endParaRPr lang="en-CA" sz="2800" dirty="0">
              <a:solidFill>
                <a:srgbClr val="333F48"/>
              </a:solidFill>
              <a:latin typeface="Neutraface Text Book" panose="02000600030000020004" pitchFamily="50" charset="0"/>
              <a:ea typeface="Microsoft YaHei Light" panose="020B0502040204020203" pitchFamily="34" charset="-122"/>
            </a:endParaRPr>
          </a:p>
          <a:p>
            <a:pPr algn="ctr"/>
            <a:endParaRPr lang="en-CA" sz="2800" dirty="0">
              <a:solidFill>
                <a:srgbClr val="333F48"/>
              </a:solidFill>
              <a:latin typeface="Neutraface Text Book" panose="02000600030000020004" pitchFamily="50" charset="0"/>
              <a:ea typeface="Microsoft YaHei Light" panose="020B0502040204020203" pitchFamily="34" charset="-122"/>
            </a:endParaRPr>
          </a:p>
        </p:txBody>
      </p:sp>
      <p:grpSp>
        <p:nvGrpSpPr>
          <p:cNvPr id="4" name="Groupe 3">
            <a:extLst>
              <a:ext uri="{FF2B5EF4-FFF2-40B4-BE49-F238E27FC236}">
                <a16:creationId xmlns:a16="http://schemas.microsoft.com/office/drawing/2014/main" id="{E3C88DA8-303D-4797-8948-4D12F4283C4A}"/>
              </a:ext>
            </a:extLst>
          </p:cNvPr>
          <p:cNvGrpSpPr/>
          <p:nvPr>
            <p:custDataLst>
              <p:tags r:id="rId3"/>
            </p:custDataLst>
          </p:nvPr>
        </p:nvGrpSpPr>
        <p:grpSpPr>
          <a:xfrm>
            <a:off x="388645" y="561306"/>
            <a:ext cx="9771913" cy="139416"/>
            <a:chOff x="1014071" y="1264113"/>
            <a:chExt cx="9771913" cy="139416"/>
          </a:xfrm>
        </p:grpSpPr>
        <p:pic>
          <p:nvPicPr>
            <p:cNvPr id="5" name="Image 4">
              <a:extLst>
                <a:ext uri="{FF2B5EF4-FFF2-40B4-BE49-F238E27FC236}">
                  <a16:creationId xmlns:a16="http://schemas.microsoft.com/office/drawing/2014/main" id="{8DB4C9AB-6555-43FF-BDFC-95B6A91749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pic>
          <p:nvPicPr>
            <p:cNvPr id="6" name="Image 5">
              <a:extLst>
                <a:ext uri="{FF2B5EF4-FFF2-40B4-BE49-F238E27FC236}">
                  <a16:creationId xmlns:a16="http://schemas.microsoft.com/office/drawing/2014/main" id="{2EB15EC5-5C54-483E-96C4-626268218F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7" name="Image 6">
              <a:extLst>
                <a:ext uri="{FF2B5EF4-FFF2-40B4-BE49-F238E27FC236}">
                  <a16:creationId xmlns:a16="http://schemas.microsoft.com/office/drawing/2014/main" id="{464E4B28-F7D6-4A64-87AC-A1161BA963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pic>
          <p:nvPicPr>
            <p:cNvPr id="8" name="Image 7">
              <a:extLst>
                <a:ext uri="{FF2B5EF4-FFF2-40B4-BE49-F238E27FC236}">
                  <a16:creationId xmlns:a16="http://schemas.microsoft.com/office/drawing/2014/main" id="{283BFB22-8A0F-48FD-B094-F2CB700A2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2994" y="1264113"/>
              <a:ext cx="2302990" cy="110475"/>
            </a:xfrm>
            <a:prstGeom prst="rect">
              <a:avLst/>
            </a:prstGeom>
          </p:spPr>
        </p:pic>
      </p:grpSp>
      <p:pic>
        <p:nvPicPr>
          <p:cNvPr id="9" name="Picture 5">
            <a:extLst>
              <a:ext uri="{FF2B5EF4-FFF2-40B4-BE49-F238E27FC236}">
                <a16:creationId xmlns:a16="http://schemas.microsoft.com/office/drawing/2014/main" id="{C96FDACD-8DE5-4099-AD9C-A08BDCD91C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715" y="6032538"/>
            <a:ext cx="2646850" cy="692415"/>
          </a:xfrm>
          <a:prstGeom prst="rect">
            <a:avLst/>
          </a:prstGeom>
        </p:spPr>
      </p:pic>
      <p:pic>
        <p:nvPicPr>
          <p:cNvPr id="1028" name="Picture 4">
            <a:extLst>
              <a:ext uri="{FF2B5EF4-FFF2-40B4-BE49-F238E27FC236}">
                <a16:creationId xmlns:a16="http://schemas.microsoft.com/office/drawing/2014/main" id="{0CAF2D17-E27B-41BB-9E1B-D65CE477D6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1838" y="2036794"/>
            <a:ext cx="3908323" cy="116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0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7C7C250-C53F-44B9-9B90-8ED475F01E25}"/>
              </a:ext>
            </a:extLst>
          </p:cNvPr>
          <p:cNvSpPr>
            <a:spLocks noGrp="1"/>
          </p:cNvSpPr>
          <p:nvPr>
            <p:ph type="ctrTitle"/>
            <p:custDataLst>
              <p:tags r:id="rId1"/>
            </p:custDataLst>
          </p:nvPr>
        </p:nvSpPr>
        <p:spPr>
          <a:xfrm>
            <a:off x="1524000" y="1719853"/>
            <a:ext cx="9144000" cy="3985208"/>
          </a:xfrm>
        </p:spPr>
        <p:txBody>
          <a:bodyPr>
            <a:normAutofit fontScale="90000"/>
          </a:bodyPr>
          <a:lstStyle/>
          <a:p>
            <a:br>
              <a:rPr lang="en-CA">
                <a:solidFill>
                  <a:srgbClr val="333F48"/>
                </a:solidFill>
                <a:latin typeface="Neutraface Text Book" panose="02000600030000020004" pitchFamily="50" charset="0"/>
                <a:ea typeface="Microsoft YaHei Light" panose="020B0502040204020203" pitchFamily="34" charset="-122"/>
              </a:rPr>
            </a:br>
            <a:br>
              <a:rPr lang="en-CA">
                <a:solidFill>
                  <a:srgbClr val="333F48"/>
                </a:solidFill>
                <a:latin typeface="Neutraface Text Book" panose="02000600030000020004" pitchFamily="50" charset="0"/>
                <a:ea typeface="Microsoft YaHei Light" panose="020B0502040204020203" pitchFamily="34" charset="-122"/>
              </a:rPr>
            </a:br>
            <a:r>
              <a:rPr lang="en-CA" sz="7300">
                <a:solidFill>
                  <a:srgbClr val="333F48"/>
                </a:solidFill>
                <a:latin typeface="Neutraface Text Book" panose="02000600030000020004" pitchFamily="50" charset="0"/>
                <a:cs typeface="Arial" panose="020B0604020202020204" pitchFamily="34" charset="0"/>
              </a:rPr>
              <a:t>Wills and Estates</a:t>
            </a:r>
            <a:br>
              <a:rPr lang="en-CA">
                <a:solidFill>
                  <a:srgbClr val="333F48"/>
                </a:solidFill>
                <a:latin typeface="Neutraface Text Book" panose="02000600030000020004" pitchFamily="50" charset="0"/>
                <a:ea typeface="Microsoft YaHei Light" panose="020B0502040204020203" pitchFamily="34" charset="-122"/>
              </a:rPr>
            </a:br>
            <a:r>
              <a:rPr lang="en-CA" sz="4900">
                <a:solidFill>
                  <a:srgbClr val="333F48"/>
                </a:solidFill>
                <a:latin typeface="Neutraface Text Book" panose="02000600030000020004" pitchFamily="50" charset="0"/>
                <a:cs typeface="Arial" panose="020B0604020202020204" pitchFamily="34" charset="0"/>
              </a:rPr>
              <a:t>for people living in a community </a:t>
            </a:r>
            <a:br>
              <a:rPr lang="en-CA">
                <a:solidFill>
                  <a:srgbClr val="333F48"/>
                </a:solidFill>
                <a:latin typeface="Neutraface Text Book" panose="02000600030000020004" pitchFamily="50" charset="0"/>
                <a:ea typeface="Microsoft YaHei Light" panose="020B0502040204020203" pitchFamily="34" charset="-122"/>
              </a:rPr>
            </a:br>
            <a:br>
              <a:rPr lang="en-CA">
                <a:solidFill>
                  <a:srgbClr val="333F48"/>
                </a:solidFill>
                <a:latin typeface="Neutraface Text Book" panose="02000600030000020004" pitchFamily="50" charset="0"/>
                <a:ea typeface="Microsoft YaHei Light" panose="020B0502040204020203" pitchFamily="34" charset="-122"/>
              </a:rPr>
            </a:br>
            <a:endParaRPr lang="en-CA">
              <a:solidFill>
                <a:srgbClr val="333F48"/>
              </a:solidFill>
              <a:latin typeface="Neutraface Text Book" panose="02000600030000020004" pitchFamily="50" charset="0"/>
              <a:ea typeface="Microsoft YaHei Light" panose="020B0502040204020203" pitchFamily="34" charset="-122"/>
            </a:endParaRPr>
          </a:p>
        </p:txBody>
      </p:sp>
      <p:grpSp>
        <p:nvGrpSpPr>
          <p:cNvPr id="5" name="Groupe 4">
            <a:extLst>
              <a:ext uri="{FF2B5EF4-FFF2-40B4-BE49-F238E27FC236}">
                <a16:creationId xmlns:a16="http://schemas.microsoft.com/office/drawing/2014/main" id="{5B36A6B2-5C38-4A72-8028-ED6EE7F51AB3}"/>
              </a:ext>
            </a:extLst>
          </p:cNvPr>
          <p:cNvGrpSpPr/>
          <p:nvPr>
            <p:custDataLst>
              <p:tags r:id="rId2"/>
            </p:custDataLst>
          </p:nvPr>
        </p:nvGrpSpPr>
        <p:grpSpPr>
          <a:xfrm>
            <a:off x="90371" y="-354263"/>
            <a:ext cx="12450195" cy="7533312"/>
            <a:chOff x="1195808" y="-910191"/>
            <a:chExt cx="12450195" cy="7672550"/>
          </a:xfrm>
        </p:grpSpPr>
        <p:pic>
          <p:nvPicPr>
            <p:cNvPr id="6" name="Image 5">
              <a:extLst>
                <a:ext uri="{FF2B5EF4-FFF2-40B4-BE49-F238E27FC236}">
                  <a16:creationId xmlns:a16="http://schemas.microsoft.com/office/drawing/2014/main" id="{341C629C-54D1-4274-8FAC-32E4BE18C2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0195" y="4688269"/>
              <a:ext cx="3442484" cy="165138"/>
            </a:xfrm>
            <a:prstGeom prst="rect">
              <a:avLst/>
            </a:prstGeom>
          </p:spPr>
        </p:pic>
        <p:pic>
          <p:nvPicPr>
            <p:cNvPr id="7" name="Image 6">
              <a:extLst>
                <a:ext uri="{FF2B5EF4-FFF2-40B4-BE49-F238E27FC236}">
                  <a16:creationId xmlns:a16="http://schemas.microsoft.com/office/drawing/2014/main" id="{BD406B4F-6BF1-40FF-9DF5-A1908D24EC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2140" y="-179119"/>
              <a:ext cx="3645731" cy="1257587"/>
            </a:xfrm>
            <a:prstGeom prst="rect">
              <a:avLst/>
            </a:prstGeom>
          </p:spPr>
        </p:pic>
        <p:grpSp>
          <p:nvGrpSpPr>
            <p:cNvPr id="8" name="Groupe 7">
              <a:extLst>
                <a:ext uri="{FF2B5EF4-FFF2-40B4-BE49-F238E27FC236}">
                  <a16:creationId xmlns:a16="http://schemas.microsoft.com/office/drawing/2014/main" id="{B518C60C-FE4E-4866-A1F6-0F2663AABB64}"/>
                </a:ext>
              </a:extLst>
            </p:cNvPr>
            <p:cNvGrpSpPr/>
            <p:nvPr/>
          </p:nvGrpSpPr>
          <p:grpSpPr>
            <a:xfrm rot="15041493">
              <a:off x="554813" y="4583040"/>
              <a:ext cx="2820314" cy="1538323"/>
              <a:chOff x="871042" y="4029225"/>
              <a:chExt cx="2820314" cy="1538323"/>
            </a:xfrm>
          </p:grpSpPr>
          <p:pic>
            <p:nvPicPr>
              <p:cNvPr id="10" name="Image 9">
                <a:extLst>
                  <a:ext uri="{FF2B5EF4-FFF2-40B4-BE49-F238E27FC236}">
                    <a16:creationId xmlns:a16="http://schemas.microsoft.com/office/drawing/2014/main" id="{3B4469BC-896E-428E-8E4E-C731465F74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34622">
                <a:off x="871042" y="4029225"/>
                <a:ext cx="1744887" cy="636856"/>
              </a:xfrm>
              <a:prstGeom prst="rect">
                <a:avLst/>
              </a:prstGeom>
            </p:spPr>
          </p:pic>
          <p:pic>
            <p:nvPicPr>
              <p:cNvPr id="11" name="Image 10">
                <a:extLst>
                  <a:ext uri="{FF2B5EF4-FFF2-40B4-BE49-F238E27FC236}">
                    <a16:creationId xmlns:a16="http://schemas.microsoft.com/office/drawing/2014/main" id="{BFCEE421-1CE9-4831-B980-415FB60A1F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545067">
                <a:off x="1700907" y="5086501"/>
                <a:ext cx="1317994" cy="481047"/>
              </a:xfrm>
              <a:prstGeom prst="rect">
                <a:avLst/>
              </a:prstGeom>
            </p:spPr>
          </p:pic>
          <p:pic>
            <p:nvPicPr>
              <p:cNvPr id="12" name="Image 11">
                <a:extLst>
                  <a:ext uri="{FF2B5EF4-FFF2-40B4-BE49-F238E27FC236}">
                    <a16:creationId xmlns:a16="http://schemas.microsoft.com/office/drawing/2014/main" id="{3C7761ED-4ACA-4B99-9631-84DF76944D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761061">
                <a:off x="2668556" y="4752562"/>
                <a:ext cx="1022800" cy="387233"/>
              </a:xfrm>
              <a:prstGeom prst="rect">
                <a:avLst/>
              </a:prstGeom>
            </p:spPr>
          </p:pic>
        </p:grpSp>
        <p:pic>
          <p:nvPicPr>
            <p:cNvPr id="9" name="Image 8">
              <a:extLst>
                <a:ext uri="{FF2B5EF4-FFF2-40B4-BE49-F238E27FC236}">
                  <a16:creationId xmlns:a16="http://schemas.microsoft.com/office/drawing/2014/main" id="{1928F392-1B15-492A-98BA-39CD9C99B9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00870" y="-910191"/>
              <a:ext cx="3745133" cy="2311811"/>
            </a:xfrm>
            <a:prstGeom prst="rect">
              <a:avLst/>
            </a:prstGeom>
          </p:spPr>
        </p:pic>
      </p:grpSp>
      <p:pic>
        <p:nvPicPr>
          <p:cNvPr id="13" name="Image 12">
            <a:extLst>
              <a:ext uri="{FF2B5EF4-FFF2-40B4-BE49-F238E27FC236}">
                <a16:creationId xmlns:a16="http://schemas.microsoft.com/office/drawing/2014/main" id="{053A08D0-9A43-42C8-BCD9-33F35578FC07}"/>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5128384" y="6131880"/>
            <a:ext cx="1935232" cy="627701"/>
          </a:xfrm>
          <a:prstGeom prst="rect">
            <a:avLst/>
          </a:prstGeom>
        </p:spPr>
      </p:pic>
      <p:pic>
        <p:nvPicPr>
          <p:cNvPr id="14" name="Image 17">
            <a:extLst>
              <a:ext uri="{FF2B5EF4-FFF2-40B4-BE49-F238E27FC236}">
                <a16:creationId xmlns:a16="http://schemas.microsoft.com/office/drawing/2014/main" id="{105D7074-71BB-4C7E-B2BB-7497EA90E6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387630" y="4784386"/>
            <a:ext cx="2640422" cy="1975195"/>
          </a:xfrm>
          <a:prstGeom prst="rect">
            <a:avLst/>
          </a:prstGeom>
        </p:spPr>
      </p:pic>
    </p:spTree>
    <p:extLst>
      <p:ext uri="{BB962C8B-B14F-4D97-AF65-F5344CB8AC3E}">
        <p14:creationId xmlns:p14="http://schemas.microsoft.com/office/powerpoint/2010/main" val="127464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CCE1DD3-97FF-4545-AAFE-0A76384A56AD}"/>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5244" y="6219188"/>
            <a:ext cx="1935232" cy="627701"/>
          </a:xfrm>
          <a:prstGeom prst="rect">
            <a:avLst/>
          </a:prstGeom>
        </p:spPr>
      </p:pic>
      <p:grpSp>
        <p:nvGrpSpPr>
          <p:cNvPr id="3" name="Groupe 11">
            <a:extLst>
              <a:ext uri="{FF2B5EF4-FFF2-40B4-BE49-F238E27FC236}">
                <a16:creationId xmlns:a16="http://schemas.microsoft.com/office/drawing/2014/main" id="{CB635DF6-81B5-4000-8AD8-6003C85314DF}"/>
              </a:ext>
            </a:extLst>
          </p:cNvPr>
          <p:cNvGrpSpPr/>
          <p:nvPr>
            <p:custDataLst>
              <p:tags r:id="rId2"/>
            </p:custDataLst>
          </p:nvPr>
        </p:nvGrpSpPr>
        <p:grpSpPr>
          <a:xfrm rot="16466779">
            <a:off x="10286086" y="4776172"/>
            <a:ext cx="1471333" cy="2243865"/>
            <a:chOff x="1468854" y="3890185"/>
            <a:chExt cx="1701249" cy="2594500"/>
          </a:xfrm>
        </p:grpSpPr>
        <p:pic>
          <p:nvPicPr>
            <p:cNvPr id="4" name="Image 7">
              <a:extLst>
                <a:ext uri="{FF2B5EF4-FFF2-40B4-BE49-F238E27FC236}">
                  <a16:creationId xmlns:a16="http://schemas.microsoft.com/office/drawing/2014/main" id="{D6C8626E-3371-49C1-A036-764F1A8236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5" name="Image 8">
              <a:extLst>
                <a:ext uri="{FF2B5EF4-FFF2-40B4-BE49-F238E27FC236}">
                  <a16:creationId xmlns:a16="http://schemas.microsoft.com/office/drawing/2014/main" id="{387BA138-A319-456F-B26D-E6795CC21A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6" name="Image 9">
              <a:extLst>
                <a:ext uri="{FF2B5EF4-FFF2-40B4-BE49-F238E27FC236}">
                  <a16:creationId xmlns:a16="http://schemas.microsoft.com/office/drawing/2014/main" id="{7A22C0A1-D9E1-4FE9-8F80-67B258AB34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7" name="Image 10">
            <a:extLst>
              <a:ext uri="{FF2B5EF4-FFF2-40B4-BE49-F238E27FC236}">
                <a16:creationId xmlns:a16="http://schemas.microsoft.com/office/drawing/2014/main" id="{88849360-491E-43EA-B6E5-B051738330CB}"/>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pic>
        <p:nvPicPr>
          <p:cNvPr id="8" name="Picture 3">
            <a:extLst>
              <a:ext uri="{FF2B5EF4-FFF2-40B4-BE49-F238E27FC236}">
                <a16:creationId xmlns:a16="http://schemas.microsoft.com/office/drawing/2014/main" id="{F3E63146-3482-46D4-A509-55FBF1948924}"/>
              </a:ext>
            </a:extLst>
          </p:cNvPr>
          <p:cNvPicPr>
            <a:picLocks noChangeAspect="1"/>
          </p:cNvPicPr>
          <p:nvPr/>
        </p:nvPicPr>
        <p:blipFill>
          <a:blip r:embed="rId9"/>
          <a:stretch>
            <a:fillRect/>
          </a:stretch>
        </p:blipFill>
        <p:spPr>
          <a:xfrm>
            <a:off x="804267" y="771340"/>
            <a:ext cx="5327562" cy="5075469"/>
          </a:xfrm>
          <a:prstGeom prst="rect">
            <a:avLst/>
          </a:prstGeom>
        </p:spPr>
      </p:pic>
      <p:pic>
        <p:nvPicPr>
          <p:cNvPr id="9" name="Picture 6">
            <a:extLst>
              <a:ext uri="{FF2B5EF4-FFF2-40B4-BE49-F238E27FC236}">
                <a16:creationId xmlns:a16="http://schemas.microsoft.com/office/drawing/2014/main" id="{EA2826B3-E40D-462A-848D-5496880A4B2D}"/>
              </a:ext>
            </a:extLst>
          </p:cNvPr>
          <p:cNvPicPr>
            <a:picLocks noChangeAspect="1"/>
          </p:cNvPicPr>
          <p:nvPr/>
        </p:nvPicPr>
        <p:blipFill>
          <a:blip r:embed="rId10"/>
          <a:stretch>
            <a:fillRect/>
          </a:stretch>
        </p:blipFill>
        <p:spPr>
          <a:xfrm>
            <a:off x="6750089" y="176201"/>
            <a:ext cx="2559967" cy="3730647"/>
          </a:xfrm>
          <a:prstGeom prst="rect">
            <a:avLst/>
          </a:prstGeom>
        </p:spPr>
      </p:pic>
      <p:pic>
        <p:nvPicPr>
          <p:cNvPr id="10" name="Picture 7">
            <a:extLst>
              <a:ext uri="{FF2B5EF4-FFF2-40B4-BE49-F238E27FC236}">
                <a16:creationId xmlns:a16="http://schemas.microsoft.com/office/drawing/2014/main" id="{D1A23E3D-F458-4D10-AA03-E1CC31397447}"/>
              </a:ext>
            </a:extLst>
          </p:cNvPr>
          <p:cNvPicPr>
            <a:picLocks noChangeAspect="1"/>
          </p:cNvPicPr>
          <p:nvPr/>
        </p:nvPicPr>
        <p:blipFill>
          <a:blip r:embed="rId11"/>
          <a:stretch>
            <a:fillRect/>
          </a:stretch>
        </p:blipFill>
        <p:spPr>
          <a:xfrm>
            <a:off x="6750089" y="3830488"/>
            <a:ext cx="2531075" cy="2944132"/>
          </a:xfrm>
          <a:prstGeom prst="rect">
            <a:avLst/>
          </a:prstGeom>
        </p:spPr>
      </p:pic>
    </p:spTree>
    <p:extLst>
      <p:ext uri="{BB962C8B-B14F-4D97-AF65-F5344CB8AC3E}">
        <p14:creationId xmlns:p14="http://schemas.microsoft.com/office/powerpoint/2010/main" val="30590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CBE37D6F-8F9C-4932-B8DD-1A684341869A}"/>
              </a:ext>
            </a:extLst>
          </p:cNvPr>
          <p:cNvSpPr>
            <a:spLocks noGrp="1"/>
          </p:cNvSpPr>
          <p:nvPr>
            <p:ph type="ctrTitle"/>
            <p:custDataLst>
              <p:tags r:id="rId1"/>
            </p:custDataLst>
          </p:nvPr>
        </p:nvSpPr>
        <p:spPr>
          <a:xfrm>
            <a:off x="1524000" y="2914442"/>
            <a:ext cx="9144000" cy="883834"/>
          </a:xfrm>
        </p:spPr>
        <p:txBody>
          <a:bodyPr>
            <a:normAutofit fontScale="90000"/>
          </a:bodyPr>
          <a:lstStyle/>
          <a:p>
            <a:r>
              <a:rPr lang="en-CA">
                <a:solidFill>
                  <a:srgbClr val="333F48"/>
                </a:solidFill>
                <a:latin typeface="Neutraface Text Book" panose="02000600030000020004" pitchFamily="50" charset="0"/>
                <a:ea typeface="Microsoft YaHei Light" panose="020B0502040204020203" pitchFamily="34" charset="-122"/>
              </a:rPr>
              <a:t>Making a Will</a:t>
            </a:r>
          </a:p>
        </p:txBody>
      </p:sp>
      <p:pic>
        <p:nvPicPr>
          <p:cNvPr id="3" name="Image 2">
            <a:extLst>
              <a:ext uri="{FF2B5EF4-FFF2-40B4-BE49-F238E27FC236}">
                <a16:creationId xmlns:a16="http://schemas.microsoft.com/office/drawing/2014/main" id="{CB827B34-3327-4AFA-9CCF-C2B66740FCC9}"/>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128384" y="6131880"/>
            <a:ext cx="1935232" cy="627701"/>
          </a:xfrm>
          <a:prstGeom prst="rect">
            <a:avLst/>
          </a:prstGeom>
        </p:spPr>
      </p:pic>
      <p:pic>
        <p:nvPicPr>
          <p:cNvPr id="4" name="Image 15">
            <a:extLst>
              <a:ext uri="{FF2B5EF4-FFF2-40B4-BE49-F238E27FC236}">
                <a16:creationId xmlns:a16="http://schemas.microsoft.com/office/drawing/2014/main" id="{B31B426C-8E26-41F1-83A6-51FA49BE1A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7234698" y="3150484"/>
            <a:ext cx="3205839" cy="1698922"/>
          </a:xfrm>
          <a:prstGeom prst="rect">
            <a:avLst/>
          </a:prstGeom>
        </p:spPr>
      </p:pic>
      <p:pic>
        <p:nvPicPr>
          <p:cNvPr id="5" name="Image 25">
            <a:extLst>
              <a:ext uri="{FF2B5EF4-FFF2-40B4-BE49-F238E27FC236}">
                <a16:creationId xmlns:a16="http://schemas.microsoft.com/office/drawing/2014/main" id="{23D681A9-2B0A-48A4-B3BD-92C2CF91AA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676115">
            <a:off x="-247888" y="6123350"/>
            <a:ext cx="1713221" cy="636856"/>
          </a:xfrm>
          <a:prstGeom prst="rect">
            <a:avLst/>
          </a:prstGeom>
        </p:spPr>
      </p:pic>
      <p:pic>
        <p:nvPicPr>
          <p:cNvPr id="6" name="Image 26">
            <a:extLst>
              <a:ext uri="{FF2B5EF4-FFF2-40B4-BE49-F238E27FC236}">
                <a16:creationId xmlns:a16="http://schemas.microsoft.com/office/drawing/2014/main" id="{FAE559A5-B015-4794-BB99-A6A0E5E474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586560">
            <a:off x="685847" y="5306233"/>
            <a:ext cx="1294076" cy="481047"/>
          </a:xfrm>
          <a:prstGeom prst="rect">
            <a:avLst/>
          </a:prstGeom>
        </p:spPr>
      </p:pic>
      <p:pic>
        <p:nvPicPr>
          <p:cNvPr id="7" name="Image 27">
            <a:extLst>
              <a:ext uri="{FF2B5EF4-FFF2-40B4-BE49-F238E27FC236}">
                <a16:creationId xmlns:a16="http://schemas.microsoft.com/office/drawing/2014/main" id="{1DB724F6-5134-4326-B06B-015925EF1A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202554">
            <a:off x="205109" y="4719187"/>
            <a:ext cx="1004239" cy="387233"/>
          </a:xfrm>
          <a:prstGeom prst="rect">
            <a:avLst/>
          </a:prstGeom>
        </p:spPr>
      </p:pic>
      <p:pic>
        <p:nvPicPr>
          <p:cNvPr id="8" name="Image 22">
            <a:extLst>
              <a:ext uri="{FF2B5EF4-FFF2-40B4-BE49-F238E27FC236}">
                <a16:creationId xmlns:a16="http://schemas.microsoft.com/office/drawing/2014/main" id="{4ACC1A6B-5225-4ACA-84C7-F362C7CA7E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68792" y="187746"/>
            <a:ext cx="5504314" cy="2269857"/>
          </a:xfrm>
          <a:prstGeom prst="rect">
            <a:avLst/>
          </a:prstGeom>
        </p:spPr>
      </p:pic>
      <p:pic>
        <p:nvPicPr>
          <p:cNvPr id="9" name="Image 17">
            <a:extLst>
              <a:ext uri="{FF2B5EF4-FFF2-40B4-BE49-F238E27FC236}">
                <a16:creationId xmlns:a16="http://schemas.microsoft.com/office/drawing/2014/main" id="{F7B46993-96C5-4ABB-A588-9913F14423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940444" y="159977"/>
            <a:ext cx="2046839" cy="1531159"/>
          </a:xfrm>
          <a:prstGeom prst="rect">
            <a:avLst/>
          </a:prstGeom>
        </p:spPr>
      </p:pic>
      <p:sp>
        <p:nvSpPr>
          <p:cNvPr id="10" name="TextBox 9">
            <a:extLst>
              <a:ext uri="{FF2B5EF4-FFF2-40B4-BE49-F238E27FC236}">
                <a16:creationId xmlns:a16="http://schemas.microsoft.com/office/drawing/2014/main" id="{A6AA7A44-1339-4BFB-8A1D-F752DAF1D237}"/>
              </a:ext>
            </a:extLst>
          </p:cNvPr>
          <p:cNvSpPr txBox="1"/>
          <p:nvPr/>
        </p:nvSpPr>
        <p:spPr>
          <a:xfrm>
            <a:off x="4490805" y="1524000"/>
            <a:ext cx="3205839" cy="769441"/>
          </a:xfrm>
          <a:prstGeom prst="rect">
            <a:avLst/>
          </a:prstGeom>
          <a:noFill/>
        </p:spPr>
        <p:txBody>
          <a:bodyPr wrap="square" rtlCol="0">
            <a:spAutoFit/>
          </a:bodyPr>
          <a:lstStyle/>
          <a:p>
            <a:pPr algn="ctr"/>
            <a:r>
              <a:rPr lang="en-CA" sz="4400">
                <a:solidFill>
                  <a:srgbClr val="333F48"/>
                </a:solidFill>
                <a:latin typeface="Neutraface Text Book" panose="02000600030000020004" pitchFamily="50" charset="0"/>
                <a:ea typeface="Microsoft YaHei Light" panose="020B0502040204020203" pitchFamily="34" charset="-122"/>
              </a:rPr>
              <a:t>Part 1:</a:t>
            </a:r>
            <a:endParaRPr lang="fr-CA" sz="4400"/>
          </a:p>
        </p:txBody>
      </p:sp>
    </p:spTree>
    <p:extLst>
      <p:ext uri="{BB962C8B-B14F-4D97-AF65-F5344CB8AC3E}">
        <p14:creationId xmlns:p14="http://schemas.microsoft.com/office/powerpoint/2010/main" val="245580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11EEA8D-1CE1-4053-9084-98C53D2AD723}"/>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sp>
        <p:nvSpPr>
          <p:cNvPr id="3" name="Titre 3">
            <a:extLst>
              <a:ext uri="{FF2B5EF4-FFF2-40B4-BE49-F238E27FC236}">
                <a16:creationId xmlns:a16="http://schemas.microsoft.com/office/drawing/2014/main" id="{99C3393D-7059-4F61-8D76-E47E6220FC24}"/>
              </a:ext>
            </a:extLst>
          </p:cNvPr>
          <p:cNvSpPr txBox="1">
            <a:spLocks/>
          </p:cNvSpPr>
          <p:nvPr>
            <p:custDataLst>
              <p:tags r:id="rId2"/>
            </p:custDataLst>
          </p:nvPr>
        </p:nvSpPr>
        <p:spPr>
          <a:xfrm>
            <a:off x="838652" y="560509"/>
            <a:ext cx="9144000" cy="1193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a:solidFill>
                  <a:srgbClr val="333F48"/>
                </a:solidFill>
                <a:latin typeface="Neutraface Text Book" panose="02000600030000020004" pitchFamily="50" charset="0"/>
                <a:ea typeface="Microsoft YaHei Light" panose="020B0502040204020203" pitchFamily="34" charset="-122"/>
              </a:rPr>
              <a:t>Why</a:t>
            </a:r>
            <a:r>
              <a:rPr lang="en-CA" sz="3200">
                <a:solidFill>
                  <a:srgbClr val="333F48"/>
                </a:solidFill>
                <a:latin typeface="Neutraface Text Book" panose="02000600030000020004" pitchFamily="50" charset="0"/>
                <a:ea typeface="Microsoft YaHei Light" panose="020B0502040204020203" pitchFamily="34" charset="-122"/>
              </a:rPr>
              <a:t> should you make a will?</a:t>
            </a:r>
          </a:p>
        </p:txBody>
      </p:sp>
      <p:pic>
        <p:nvPicPr>
          <p:cNvPr id="4" name="Image 3">
            <a:extLst>
              <a:ext uri="{FF2B5EF4-FFF2-40B4-BE49-F238E27FC236}">
                <a16:creationId xmlns:a16="http://schemas.microsoft.com/office/drawing/2014/main" id="{94454D88-0624-47A7-BBA4-0E37DEB69D3A}"/>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5" name="Image 4">
            <a:extLst>
              <a:ext uri="{FF2B5EF4-FFF2-40B4-BE49-F238E27FC236}">
                <a16:creationId xmlns:a16="http://schemas.microsoft.com/office/drawing/2014/main" id="{B5A8EC49-3B85-472B-A3EF-AABA75E32A2C}"/>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sp>
        <p:nvSpPr>
          <p:cNvPr id="6" name="Titre 3">
            <a:extLst>
              <a:ext uri="{FF2B5EF4-FFF2-40B4-BE49-F238E27FC236}">
                <a16:creationId xmlns:a16="http://schemas.microsoft.com/office/drawing/2014/main" id="{28C86D38-806A-453E-895B-DB40D6BBDF43}"/>
              </a:ext>
            </a:extLst>
          </p:cNvPr>
          <p:cNvSpPr txBox="1">
            <a:spLocks/>
          </p:cNvSpPr>
          <p:nvPr>
            <p:custDataLst>
              <p:tags r:id="rId5"/>
            </p:custDataLst>
          </p:nvPr>
        </p:nvSpPr>
        <p:spPr>
          <a:xfrm>
            <a:off x="1336126" y="2632245"/>
            <a:ext cx="9144000" cy="1816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Bef>
                <a:spcPts val="1800"/>
              </a:spcBef>
              <a:spcAft>
                <a:spcPts val="1800"/>
              </a:spcAft>
              <a:buBlip>
                <a:blip r:embed="rId12"/>
              </a:buBlip>
            </a:pPr>
            <a:r>
              <a:rPr lang="en-CA" sz="3600">
                <a:solidFill>
                  <a:srgbClr val="333F48"/>
                </a:solidFill>
                <a:latin typeface="Neutraface Text Book" panose="02000600030000020004" pitchFamily="50" charset="0"/>
                <a:ea typeface="Microsoft YaHei Light" panose="020B0502040204020203" pitchFamily="34" charset="-122"/>
              </a:rPr>
              <a:t> To make your own decisions </a:t>
            </a:r>
          </a:p>
          <a:p>
            <a:pPr marL="571500" indent="-571500">
              <a:lnSpc>
                <a:spcPct val="100000"/>
              </a:lnSpc>
              <a:spcBef>
                <a:spcPts val="1800"/>
              </a:spcBef>
              <a:spcAft>
                <a:spcPts val="1800"/>
              </a:spcAft>
              <a:buBlip>
                <a:blip r:embed="rId12"/>
              </a:buBlip>
            </a:pPr>
            <a:r>
              <a:rPr lang="en-CA" sz="3600">
                <a:solidFill>
                  <a:srgbClr val="333F48"/>
                </a:solidFill>
                <a:latin typeface="Neutraface Text Book" panose="02000600030000020004" pitchFamily="50" charset="0"/>
                <a:ea typeface="Microsoft YaHei Light" panose="020B0502040204020203" pitchFamily="34" charset="-122"/>
              </a:rPr>
              <a:t> To make things easier for your loved ones</a:t>
            </a:r>
          </a:p>
        </p:txBody>
      </p:sp>
      <p:pic>
        <p:nvPicPr>
          <p:cNvPr id="7" name="Image 6">
            <a:extLst>
              <a:ext uri="{FF2B5EF4-FFF2-40B4-BE49-F238E27FC236}">
                <a16:creationId xmlns:a16="http://schemas.microsoft.com/office/drawing/2014/main" id="{1372BAA2-46FA-4455-BC2F-CED1D16C6AE1}"/>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grpSp>
        <p:nvGrpSpPr>
          <p:cNvPr id="8" name="Groupe 11">
            <a:extLst>
              <a:ext uri="{FF2B5EF4-FFF2-40B4-BE49-F238E27FC236}">
                <a16:creationId xmlns:a16="http://schemas.microsoft.com/office/drawing/2014/main" id="{3E1D1A74-3488-4799-A521-A47D2E300D26}"/>
              </a:ext>
            </a:extLst>
          </p:cNvPr>
          <p:cNvGrpSpPr/>
          <p:nvPr>
            <p:custDataLst>
              <p:tags r:id="rId7"/>
            </p:custDataLst>
          </p:nvPr>
        </p:nvGrpSpPr>
        <p:grpSpPr>
          <a:xfrm rot="16466779">
            <a:off x="10286086" y="4776172"/>
            <a:ext cx="1471333" cy="2243865"/>
            <a:chOff x="1468854" y="3890185"/>
            <a:chExt cx="1701249" cy="2594500"/>
          </a:xfrm>
        </p:grpSpPr>
        <p:pic>
          <p:nvPicPr>
            <p:cNvPr id="9" name="Image 7">
              <a:extLst>
                <a:ext uri="{FF2B5EF4-FFF2-40B4-BE49-F238E27FC236}">
                  <a16:creationId xmlns:a16="http://schemas.microsoft.com/office/drawing/2014/main" id="{2C60DC3E-5C45-4EB4-B57C-BBE92DE2CC6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10" name="Image 8">
              <a:extLst>
                <a:ext uri="{FF2B5EF4-FFF2-40B4-BE49-F238E27FC236}">
                  <a16:creationId xmlns:a16="http://schemas.microsoft.com/office/drawing/2014/main" id="{CF94FB77-5883-45D7-82A5-3B4D2D37F5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11" name="Image 9">
              <a:extLst>
                <a:ext uri="{FF2B5EF4-FFF2-40B4-BE49-F238E27FC236}">
                  <a16:creationId xmlns:a16="http://schemas.microsoft.com/office/drawing/2014/main" id="{F9DF5AC4-6BA2-4504-8DD3-194F908F364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12" name="Image 10">
            <a:extLst>
              <a:ext uri="{FF2B5EF4-FFF2-40B4-BE49-F238E27FC236}">
                <a16:creationId xmlns:a16="http://schemas.microsoft.com/office/drawing/2014/main" id="{0BFD33E7-2ED1-44EF-A85F-75F09D9C276C}"/>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spTree>
    <p:extLst>
      <p:ext uri="{BB962C8B-B14F-4D97-AF65-F5344CB8AC3E}">
        <p14:creationId xmlns:p14="http://schemas.microsoft.com/office/powerpoint/2010/main" val="34187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4E7A151-6734-4F81-AA30-218B2F53B641}"/>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grpSp>
        <p:nvGrpSpPr>
          <p:cNvPr id="3" name="Groupe 2">
            <a:extLst>
              <a:ext uri="{FF2B5EF4-FFF2-40B4-BE49-F238E27FC236}">
                <a16:creationId xmlns:a16="http://schemas.microsoft.com/office/drawing/2014/main" id="{77067CEE-8DB8-49AF-A305-84DF5695D1D1}"/>
              </a:ext>
            </a:extLst>
          </p:cNvPr>
          <p:cNvGrpSpPr/>
          <p:nvPr>
            <p:custDataLst>
              <p:tags r:id="rId2"/>
            </p:custDataLst>
          </p:nvPr>
        </p:nvGrpSpPr>
        <p:grpSpPr>
          <a:xfrm rot="16466779">
            <a:off x="10286086" y="4776172"/>
            <a:ext cx="1471333" cy="2243865"/>
            <a:chOff x="1468854" y="3890185"/>
            <a:chExt cx="1701249" cy="2594500"/>
          </a:xfrm>
        </p:grpSpPr>
        <p:pic>
          <p:nvPicPr>
            <p:cNvPr id="4" name="Image 3">
              <a:extLst>
                <a:ext uri="{FF2B5EF4-FFF2-40B4-BE49-F238E27FC236}">
                  <a16:creationId xmlns:a16="http://schemas.microsoft.com/office/drawing/2014/main" id="{BAD723C2-40E5-4F16-A60D-BF8C7448AC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5" name="Image 4">
              <a:extLst>
                <a:ext uri="{FF2B5EF4-FFF2-40B4-BE49-F238E27FC236}">
                  <a16:creationId xmlns:a16="http://schemas.microsoft.com/office/drawing/2014/main" id="{C96E3E93-6576-4828-8DBF-C8C65B57EE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6" name="Image 5">
              <a:extLst>
                <a:ext uri="{FF2B5EF4-FFF2-40B4-BE49-F238E27FC236}">
                  <a16:creationId xmlns:a16="http://schemas.microsoft.com/office/drawing/2014/main" id="{234FF67E-AB88-4CD7-A2C9-27C7C7CB245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7" name="Image 6">
            <a:extLst>
              <a:ext uri="{FF2B5EF4-FFF2-40B4-BE49-F238E27FC236}">
                <a16:creationId xmlns:a16="http://schemas.microsoft.com/office/drawing/2014/main" id="{BC8C5722-F158-458D-9DB9-827D79C1F400}"/>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sp>
        <p:nvSpPr>
          <p:cNvPr id="8" name="Titre 3">
            <a:extLst>
              <a:ext uri="{FF2B5EF4-FFF2-40B4-BE49-F238E27FC236}">
                <a16:creationId xmlns:a16="http://schemas.microsoft.com/office/drawing/2014/main" id="{D485E077-1612-47DD-A370-6EC2E2360CFF}"/>
              </a:ext>
            </a:extLst>
          </p:cNvPr>
          <p:cNvSpPr txBox="1">
            <a:spLocks/>
          </p:cNvSpPr>
          <p:nvPr>
            <p:custDataLst>
              <p:tags r:id="rId4"/>
            </p:custDataLst>
          </p:nvPr>
        </p:nvSpPr>
        <p:spPr>
          <a:xfrm>
            <a:off x="838652" y="566143"/>
            <a:ext cx="9144000" cy="1188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a:solidFill>
                  <a:srgbClr val="333F48"/>
                </a:solidFill>
                <a:latin typeface="Neutraface Text Book" panose="02000600030000020004" pitchFamily="50" charset="0"/>
                <a:ea typeface="Microsoft YaHei Light" panose="020B0502040204020203" pitchFamily="34" charset="-122"/>
              </a:rPr>
              <a:t>If you die </a:t>
            </a:r>
            <a:r>
              <a:rPr lang="en-CA" sz="3200" b="1">
                <a:solidFill>
                  <a:srgbClr val="333F48"/>
                </a:solidFill>
                <a:latin typeface="Neutraface Text Book" panose="02000600030000020004" pitchFamily="50" charset="0"/>
                <a:ea typeface="Microsoft YaHei Light" panose="020B0502040204020203" pitchFamily="34" charset="-122"/>
              </a:rPr>
              <a:t>without a will . . .</a:t>
            </a:r>
            <a:endParaRPr lang="en-CA" sz="3200">
              <a:solidFill>
                <a:srgbClr val="333F48"/>
              </a:solidFill>
              <a:latin typeface="Neutraface Text Book" panose="02000600030000020004" pitchFamily="50" charset="0"/>
              <a:ea typeface="Microsoft YaHei Light" panose="020B0502040204020203" pitchFamily="34" charset="-122"/>
            </a:endParaRPr>
          </a:p>
        </p:txBody>
      </p:sp>
      <p:pic>
        <p:nvPicPr>
          <p:cNvPr id="9" name="Image 8">
            <a:extLst>
              <a:ext uri="{FF2B5EF4-FFF2-40B4-BE49-F238E27FC236}">
                <a16:creationId xmlns:a16="http://schemas.microsoft.com/office/drawing/2014/main" id="{E4EC25AD-707C-4D53-B72F-A96D0349025D}"/>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10" name="Image 9">
            <a:extLst>
              <a:ext uri="{FF2B5EF4-FFF2-40B4-BE49-F238E27FC236}">
                <a16:creationId xmlns:a16="http://schemas.microsoft.com/office/drawing/2014/main" id="{01BEF72D-E791-4412-8A24-3573B1611650}"/>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sp>
        <p:nvSpPr>
          <p:cNvPr id="11" name="Titre 3">
            <a:extLst>
              <a:ext uri="{FF2B5EF4-FFF2-40B4-BE49-F238E27FC236}">
                <a16:creationId xmlns:a16="http://schemas.microsoft.com/office/drawing/2014/main" id="{DE782CA0-66D5-49DB-B694-91D8C0314B76}"/>
              </a:ext>
            </a:extLst>
          </p:cNvPr>
          <p:cNvSpPr txBox="1">
            <a:spLocks/>
          </p:cNvSpPr>
          <p:nvPr>
            <p:custDataLst>
              <p:tags r:id="rId7"/>
            </p:custDataLst>
          </p:nvPr>
        </p:nvSpPr>
        <p:spPr>
          <a:xfrm>
            <a:off x="1336125" y="2977868"/>
            <a:ext cx="9144000" cy="19218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Bef>
                <a:spcPts val="1800"/>
              </a:spcBef>
              <a:spcAft>
                <a:spcPts val="1800"/>
              </a:spcAft>
              <a:buBlip>
                <a:blip r:embed="rId14"/>
              </a:buBlip>
            </a:pPr>
            <a:r>
              <a:rPr lang="en-CA" sz="3600">
                <a:solidFill>
                  <a:srgbClr val="333F48"/>
                </a:solidFill>
                <a:latin typeface="Neutraface Text Book" panose="02000600030000020004" pitchFamily="50" charset="0"/>
                <a:ea typeface="Microsoft YaHei Light" panose="020B0502040204020203" pitchFamily="34" charset="-122"/>
              </a:rPr>
              <a:t> . . . your property will be distributed based on what the Indian Act says, not according to your wishes.</a:t>
            </a:r>
          </a:p>
          <a:p>
            <a:endParaRPr lang="en-CA" sz="2800">
              <a:solidFill>
                <a:srgbClr val="333F48"/>
              </a:solidFill>
              <a:latin typeface="Neutraface Text Book" panose="02000600030000020004" pitchFamily="50" charset="0"/>
              <a:ea typeface="Microsoft YaHei Light" panose="020B0502040204020203" pitchFamily="34" charset="-122"/>
            </a:endParaRPr>
          </a:p>
          <a:p>
            <a:endParaRPr lang="en-CA" sz="2800">
              <a:solidFill>
                <a:srgbClr val="333F48"/>
              </a:solidFill>
              <a:latin typeface="Neutraface Text Book" panose="02000600030000020004" pitchFamily="50" charset="0"/>
              <a:ea typeface="Microsoft YaHei Light" panose="020B0502040204020203" pitchFamily="34" charset="-122"/>
            </a:endParaRPr>
          </a:p>
        </p:txBody>
      </p:sp>
      <p:pic>
        <p:nvPicPr>
          <p:cNvPr id="12" name="Image 11">
            <a:extLst>
              <a:ext uri="{FF2B5EF4-FFF2-40B4-BE49-F238E27FC236}">
                <a16:creationId xmlns:a16="http://schemas.microsoft.com/office/drawing/2014/main" id="{5B070722-D588-4A12-916C-0337BAF451D8}"/>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spTree>
    <p:extLst>
      <p:ext uri="{BB962C8B-B14F-4D97-AF65-F5344CB8AC3E}">
        <p14:creationId xmlns:p14="http://schemas.microsoft.com/office/powerpoint/2010/main" val="100834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D18C2F1-6900-4A25-A904-9C7ADD0F78CD}"/>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sp>
        <p:nvSpPr>
          <p:cNvPr id="3" name="Titre 3">
            <a:extLst>
              <a:ext uri="{FF2B5EF4-FFF2-40B4-BE49-F238E27FC236}">
                <a16:creationId xmlns:a16="http://schemas.microsoft.com/office/drawing/2014/main" id="{B9D61EF6-D274-4FBC-A168-02D216FB9F66}"/>
              </a:ext>
            </a:extLst>
          </p:cNvPr>
          <p:cNvSpPr txBox="1">
            <a:spLocks/>
          </p:cNvSpPr>
          <p:nvPr>
            <p:custDataLst>
              <p:tags r:id="rId2"/>
            </p:custDataLst>
          </p:nvPr>
        </p:nvSpPr>
        <p:spPr>
          <a:xfrm>
            <a:off x="838652" y="560511"/>
            <a:ext cx="9144000" cy="11937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a:solidFill>
                  <a:srgbClr val="333F48"/>
                </a:solidFill>
                <a:latin typeface="Neutraface Text Book" panose="02000600030000020004" pitchFamily="50" charset="0"/>
                <a:ea typeface="Microsoft YaHei Light" panose="020B0502040204020203" pitchFamily="34" charset="-122"/>
              </a:rPr>
              <a:t>How</a:t>
            </a:r>
            <a:r>
              <a:rPr lang="en-CA" sz="3200">
                <a:solidFill>
                  <a:srgbClr val="333F48"/>
                </a:solidFill>
                <a:latin typeface="Neutraface Text Book" panose="02000600030000020004" pitchFamily="50" charset="0"/>
                <a:ea typeface="Microsoft YaHei Light" panose="020B0502040204020203" pitchFamily="34" charset="-122"/>
              </a:rPr>
              <a:t> can you make a will?</a:t>
            </a:r>
          </a:p>
        </p:txBody>
      </p:sp>
      <p:pic>
        <p:nvPicPr>
          <p:cNvPr id="4" name="Image 3">
            <a:extLst>
              <a:ext uri="{FF2B5EF4-FFF2-40B4-BE49-F238E27FC236}">
                <a16:creationId xmlns:a16="http://schemas.microsoft.com/office/drawing/2014/main" id="{5CEF608E-D4F2-43CE-8FD6-8EDBEC158FA9}"/>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5" name="Image 4">
            <a:extLst>
              <a:ext uri="{FF2B5EF4-FFF2-40B4-BE49-F238E27FC236}">
                <a16:creationId xmlns:a16="http://schemas.microsoft.com/office/drawing/2014/main" id="{B5C0DCDD-EF33-46B4-8EDF-52BF22CD661D}"/>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sp>
        <p:nvSpPr>
          <p:cNvPr id="6" name="Titre 3">
            <a:extLst>
              <a:ext uri="{FF2B5EF4-FFF2-40B4-BE49-F238E27FC236}">
                <a16:creationId xmlns:a16="http://schemas.microsoft.com/office/drawing/2014/main" id="{BC6717A2-3A07-4143-8743-AAB40C261140}"/>
              </a:ext>
            </a:extLst>
          </p:cNvPr>
          <p:cNvSpPr txBox="1">
            <a:spLocks/>
          </p:cNvSpPr>
          <p:nvPr>
            <p:custDataLst>
              <p:tags r:id="rId5"/>
            </p:custDataLst>
          </p:nvPr>
        </p:nvSpPr>
        <p:spPr>
          <a:xfrm>
            <a:off x="1336125" y="1859069"/>
            <a:ext cx="9143999" cy="3705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spcAft>
                <a:spcPts val="1800"/>
              </a:spcAft>
            </a:pPr>
            <a:r>
              <a:rPr lang="en-CA" sz="3600" dirty="0">
                <a:solidFill>
                  <a:srgbClr val="333F48"/>
                </a:solidFill>
                <a:latin typeface="Neutraface Text Book" panose="02000600030000020004" pitchFamily="50" charset="0"/>
                <a:ea typeface="Microsoft YaHei Light" panose="020B0502040204020203" pitchFamily="34" charset="-122"/>
              </a:rPr>
              <a:t>A will must be:</a:t>
            </a:r>
          </a:p>
          <a:p>
            <a:pPr marL="571500" indent="-571500">
              <a:lnSpc>
                <a:spcPct val="100000"/>
              </a:lnSpc>
              <a:spcBef>
                <a:spcPts val="1800"/>
              </a:spcBef>
              <a:spcAft>
                <a:spcPts val="1800"/>
              </a:spcAft>
              <a:buBlip>
                <a:blip r:embed="rId12"/>
              </a:buBlip>
            </a:pPr>
            <a:r>
              <a:rPr lang="en-CA" sz="3600" b="1" dirty="0">
                <a:solidFill>
                  <a:srgbClr val="333F48"/>
                </a:solidFill>
                <a:latin typeface="Neutraface Text Book" panose="02000600030000020004" pitchFamily="50" charset="0"/>
                <a:ea typeface="Microsoft YaHei Light" panose="020B0502040204020203" pitchFamily="34" charset="-122"/>
              </a:rPr>
              <a:t> Written</a:t>
            </a:r>
          </a:p>
          <a:p>
            <a:pPr marL="571500" indent="-571500">
              <a:lnSpc>
                <a:spcPct val="100000"/>
              </a:lnSpc>
              <a:spcBef>
                <a:spcPts val="1800"/>
              </a:spcBef>
              <a:spcAft>
                <a:spcPts val="1800"/>
              </a:spcAft>
              <a:buBlip>
                <a:blip r:embed="rId12"/>
              </a:buBlip>
            </a:pPr>
            <a:r>
              <a:rPr lang="en-CA" sz="3600" b="1" dirty="0">
                <a:solidFill>
                  <a:srgbClr val="333F48"/>
                </a:solidFill>
                <a:latin typeface="Neutraface Text Book" panose="02000600030000020004" pitchFamily="50" charset="0"/>
                <a:ea typeface="Microsoft YaHei Light" panose="020B0502040204020203" pitchFamily="34" charset="-122"/>
              </a:rPr>
              <a:t> Specific</a:t>
            </a:r>
          </a:p>
          <a:p>
            <a:pPr marL="571500" indent="-571500">
              <a:lnSpc>
                <a:spcPct val="100000"/>
              </a:lnSpc>
              <a:spcBef>
                <a:spcPts val="1800"/>
              </a:spcBef>
              <a:spcAft>
                <a:spcPts val="1800"/>
              </a:spcAft>
              <a:buBlip>
                <a:blip r:embed="rId12"/>
              </a:buBlip>
            </a:pPr>
            <a:r>
              <a:rPr lang="en-CA" sz="3600" b="1" dirty="0">
                <a:solidFill>
                  <a:srgbClr val="333F48"/>
                </a:solidFill>
                <a:latin typeface="Neutraface Text Book" panose="02000600030000020004" pitchFamily="50" charset="0"/>
                <a:ea typeface="Microsoft YaHei Light" panose="020B0502040204020203" pitchFamily="34" charset="-122"/>
              </a:rPr>
              <a:t> Signed</a:t>
            </a:r>
          </a:p>
        </p:txBody>
      </p:sp>
      <p:pic>
        <p:nvPicPr>
          <p:cNvPr id="7" name="Image 6">
            <a:extLst>
              <a:ext uri="{FF2B5EF4-FFF2-40B4-BE49-F238E27FC236}">
                <a16:creationId xmlns:a16="http://schemas.microsoft.com/office/drawing/2014/main" id="{671A2E96-91B1-41A5-BBDF-AFBB5E056517}"/>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grpSp>
        <p:nvGrpSpPr>
          <p:cNvPr id="8" name="Groupe 11">
            <a:extLst>
              <a:ext uri="{FF2B5EF4-FFF2-40B4-BE49-F238E27FC236}">
                <a16:creationId xmlns:a16="http://schemas.microsoft.com/office/drawing/2014/main" id="{CC77CEBF-F8D1-4D99-BEAB-8F9CB511B3F2}"/>
              </a:ext>
            </a:extLst>
          </p:cNvPr>
          <p:cNvGrpSpPr/>
          <p:nvPr>
            <p:custDataLst>
              <p:tags r:id="rId7"/>
            </p:custDataLst>
          </p:nvPr>
        </p:nvGrpSpPr>
        <p:grpSpPr>
          <a:xfrm rot="16466779">
            <a:off x="10286086" y="4776172"/>
            <a:ext cx="1471333" cy="2243865"/>
            <a:chOff x="1468854" y="3890185"/>
            <a:chExt cx="1701249" cy="2594500"/>
          </a:xfrm>
        </p:grpSpPr>
        <p:pic>
          <p:nvPicPr>
            <p:cNvPr id="9" name="Image 7">
              <a:extLst>
                <a:ext uri="{FF2B5EF4-FFF2-40B4-BE49-F238E27FC236}">
                  <a16:creationId xmlns:a16="http://schemas.microsoft.com/office/drawing/2014/main" id="{DA0DB502-6F32-44A4-BA02-C2B28306614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10" name="Image 8">
              <a:extLst>
                <a:ext uri="{FF2B5EF4-FFF2-40B4-BE49-F238E27FC236}">
                  <a16:creationId xmlns:a16="http://schemas.microsoft.com/office/drawing/2014/main" id="{C6B159E6-3771-43B5-9117-B19110F4DA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11" name="Image 9">
              <a:extLst>
                <a:ext uri="{FF2B5EF4-FFF2-40B4-BE49-F238E27FC236}">
                  <a16:creationId xmlns:a16="http://schemas.microsoft.com/office/drawing/2014/main" id="{C6D238C8-72CB-46B4-A5B3-3BB13CE02D3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12" name="Image 10">
            <a:extLst>
              <a:ext uri="{FF2B5EF4-FFF2-40B4-BE49-F238E27FC236}">
                <a16:creationId xmlns:a16="http://schemas.microsoft.com/office/drawing/2014/main" id="{1908E770-FBBC-4E75-A353-CC165EBB39C7}"/>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spTree>
    <p:extLst>
      <p:ext uri="{BB962C8B-B14F-4D97-AF65-F5344CB8AC3E}">
        <p14:creationId xmlns:p14="http://schemas.microsoft.com/office/powerpoint/2010/main" val="271466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CDD49A8-622E-4959-8504-0BFDAFC04CA2}"/>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sp>
        <p:nvSpPr>
          <p:cNvPr id="3" name="Titre 3">
            <a:extLst>
              <a:ext uri="{FF2B5EF4-FFF2-40B4-BE49-F238E27FC236}">
                <a16:creationId xmlns:a16="http://schemas.microsoft.com/office/drawing/2014/main" id="{F7B126F2-05C4-4577-8448-B11E2E10DB90}"/>
              </a:ext>
            </a:extLst>
          </p:cNvPr>
          <p:cNvSpPr txBox="1">
            <a:spLocks/>
          </p:cNvSpPr>
          <p:nvPr>
            <p:custDataLst>
              <p:tags r:id="rId2"/>
            </p:custDataLst>
          </p:nvPr>
        </p:nvSpPr>
        <p:spPr>
          <a:xfrm>
            <a:off x="838652" y="560511"/>
            <a:ext cx="9144000" cy="11937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a:solidFill>
                  <a:srgbClr val="333F48"/>
                </a:solidFill>
                <a:latin typeface="Neutraface Text Book" panose="02000600030000020004" pitchFamily="50" charset="0"/>
                <a:ea typeface="Microsoft YaHei Light" panose="020B0502040204020203" pitchFamily="34" charset="-122"/>
              </a:rPr>
              <a:t>What </a:t>
            </a:r>
            <a:r>
              <a:rPr lang="en-CA" sz="3200">
                <a:solidFill>
                  <a:srgbClr val="333F48"/>
                </a:solidFill>
                <a:latin typeface="Neutraface Text Book" panose="02000600030000020004" pitchFamily="50" charset="0"/>
                <a:ea typeface="Microsoft YaHei Light" panose="020B0502040204020203" pitchFamily="34" charset="-122"/>
              </a:rPr>
              <a:t>should you put in your will?</a:t>
            </a:r>
          </a:p>
        </p:txBody>
      </p:sp>
      <p:pic>
        <p:nvPicPr>
          <p:cNvPr id="4" name="Image 3">
            <a:extLst>
              <a:ext uri="{FF2B5EF4-FFF2-40B4-BE49-F238E27FC236}">
                <a16:creationId xmlns:a16="http://schemas.microsoft.com/office/drawing/2014/main" id="{70C1ED08-4966-4357-9130-F5083987D0E4}"/>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5" name="Image 4">
            <a:extLst>
              <a:ext uri="{FF2B5EF4-FFF2-40B4-BE49-F238E27FC236}">
                <a16:creationId xmlns:a16="http://schemas.microsoft.com/office/drawing/2014/main" id="{805D4F20-0D86-45AC-B159-A549D1665E67}"/>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sp>
        <p:nvSpPr>
          <p:cNvPr id="6" name="Titre 3">
            <a:extLst>
              <a:ext uri="{FF2B5EF4-FFF2-40B4-BE49-F238E27FC236}">
                <a16:creationId xmlns:a16="http://schemas.microsoft.com/office/drawing/2014/main" id="{DB6D0F71-7B1D-4498-B54F-C2500336DD0B}"/>
              </a:ext>
            </a:extLst>
          </p:cNvPr>
          <p:cNvSpPr txBox="1">
            <a:spLocks/>
          </p:cNvSpPr>
          <p:nvPr>
            <p:custDataLst>
              <p:tags r:id="rId5"/>
            </p:custDataLst>
          </p:nvPr>
        </p:nvSpPr>
        <p:spPr>
          <a:xfrm>
            <a:off x="1336125" y="1991731"/>
            <a:ext cx="9143999" cy="3881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Bef>
                <a:spcPts val="1800"/>
              </a:spcBef>
              <a:spcAft>
                <a:spcPts val="1800"/>
              </a:spcAft>
              <a:buBlip>
                <a:blip r:embed="rId12"/>
              </a:buBlip>
            </a:pPr>
            <a:r>
              <a:rPr lang="en-CA" sz="4000">
                <a:solidFill>
                  <a:srgbClr val="333F48"/>
                </a:solidFill>
                <a:latin typeface="Neutraface Text Book" panose="02000600030000020004" pitchFamily="50" charset="0"/>
                <a:ea typeface="Microsoft YaHei Light" panose="020B0502040204020203" pitchFamily="34" charset="-122"/>
              </a:rPr>
              <a:t> </a:t>
            </a:r>
            <a:r>
              <a:rPr lang="en-CA" sz="3600">
                <a:solidFill>
                  <a:srgbClr val="333F48"/>
                </a:solidFill>
                <a:latin typeface="Neutraface Text Book" panose="02000600030000020004" pitchFamily="50" charset="0"/>
                <a:ea typeface="Microsoft YaHei Light" panose="020B0502040204020203" pitchFamily="34" charset="-122"/>
              </a:rPr>
              <a:t>Who will inherit your</a:t>
            </a:r>
            <a:r>
              <a:rPr lang="en-CA" sz="3600" b="1">
                <a:solidFill>
                  <a:srgbClr val="333F48"/>
                </a:solidFill>
                <a:latin typeface="Neutraface Text Book" panose="02000600030000020004" pitchFamily="50" charset="0"/>
                <a:ea typeface="Microsoft YaHei Light" panose="020B0502040204020203" pitchFamily="34" charset="-122"/>
              </a:rPr>
              <a:t> property</a:t>
            </a:r>
            <a:r>
              <a:rPr lang="en-CA" sz="3600">
                <a:solidFill>
                  <a:srgbClr val="333F48"/>
                </a:solidFill>
                <a:latin typeface="Neutraface Text Book" panose="02000600030000020004" pitchFamily="50" charset="0"/>
                <a:ea typeface="Microsoft YaHei Light" panose="020B0502040204020203" pitchFamily="34" charset="-122"/>
              </a:rPr>
              <a:t>?</a:t>
            </a:r>
          </a:p>
          <a:p>
            <a:pPr marL="571500" indent="-571500">
              <a:lnSpc>
                <a:spcPct val="100000"/>
              </a:lnSpc>
              <a:spcBef>
                <a:spcPts val="1800"/>
              </a:spcBef>
              <a:spcAft>
                <a:spcPts val="1800"/>
              </a:spcAft>
              <a:buBlip>
                <a:blip r:embed="rId12"/>
              </a:buBlip>
            </a:pPr>
            <a:r>
              <a:rPr lang="en-CA" sz="3600" b="1">
                <a:solidFill>
                  <a:srgbClr val="333F48"/>
                </a:solidFill>
                <a:latin typeface="Neutraface Text Book" panose="02000600030000020004" pitchFamily="50" charset="0"/>
                <a:ea typeface="Microsoft YaHei Light" panose="020B0502040204020203" pitchFamily="34" charset="-122"/>
              </a:rPr>
              <a:t> </a:t>
            </a:r>
            <a:r>
              <a:rPr lang="en-CA" sz="3600">
                <a:solidFill>
                  <a:srgbClr val="333F48"/>
                </a:solidFill>
                <a:latin typeface="Neutraface Text Book" panose="02000600030000020004" pitchFamily="50" charset="0"/>
                <a:ea typeface="Microsoft YaHei Light" panose="020B0502040204020203" pitchFamily="34" charset="-122"/>
              </a:rPr>
              <a:t>Who will take care of your </a:t>
            </a:r>
            <a:r>
              <a:rPr lang="en-CA" sz="3600" b="1">
                <a:solidFill>
                  <a:srgbClr val="333F48"/>
                </a:solidFill>
                <a:latin typeface="Neutraface Text Book" panose="02000600030000020004" pitchFamily="50" charset="0"/>
                <a:ea typeface="Microsoft YaHei Light" panose="020B0502040204020203" pitchFamily="34" charset="-122"/>
              </a:rPr>
              <a:t>children</a:t>
            </a:r>
            <a:r>
              <a:rPr lang="en-CA" sz="3600">
                <a:solidFill>
                  <a:srgbClr val="333F48"/>
                </a:solidFill>
                <a:latin typeface="Neutraface Text Book" panose="02000600030000020004" pitchFamily="50" charset="0"/>
                <a:ea typeface="Microsoft YaHei Light" panose="020B0502040204020203" pitchFamily="34" charset="-122"/>
              </a:rPr>
              <a:t>?</a:t>
            </a:r>
          </a:p>
          <a:p>
            <a:pPr marL="571500" indent="-571500">
              <a:lnSpc>
                <a:spcPct val="100000"/>
              </a:lnSpc>
              <a:spcBef>
                <a:spcPts val="1800"/>
              </a:spcBef>
              <a:spcAft>
                <a:spcPts val="1800"/>
              </a:spcAft>
              <a:buBlip>
                <a:blip r:embed="rId12"/>
              </a:buBlip>
            </a:pPr>
            <a:r>
              <a:rPr lang="en-CA" sz="3600" b="1">
                <a:solidFill>
                  <a:srgbClr val="333F48"/>
                </a:solidFill>
                <a:latin typeface="Neutraface Text Book" panose="02000600030000020004" pitchFamily="50" charset="0"/>
                <a:ea typeface="Microsoft YaHei Light" panose="020B0502040204020203" pitchFamily="34" charset="-122"/>
              </a:rPr>
              <a:t> </a:t>
            </a:r>
            <a:r>
              <a:rPr lang="en-CA" sz="3600">
                <a:solidFill>
                  <a:srgbClr val="333F48"/>
                </a:solidFill>
                <a:latin typeface="Neutraface Text Book" panose="02000600030000020004" pitchFamily="50" charset="0"/>
                <a:ea typeface="Microsoft YaHei Light" panose="020B0502040204020203" pitchFamily="34" charset="-122"/>
              </a:rPr>
              <a:t>Who will </a:t>
            </a:r>
            <a:r>
              <a:rPr lang="en-CA" sz="3600" b="1">
                <a:solidFill>
                  <a:srgbClr val="333F48"/>
                </a:solidFill>
                <a:latin typeface="Neutraface Text Book" panose="02000600030000020004" pitchFamily="50" charset="0"/>
                <a:ea typeface="Microsoft YaHei Light" panose="020B0502040204020203" pitchFamily="34" charset="-122"/>
              </a:rPr>
              <a:t>settle your estate</a:t>
            </a:r>
            <a:r>
              <a:rPr lang="en-CA" sz="3600">
                <a:solidFill>
                  <a:srgbClr val="333F48"/>
                </a:solidFill>
                <a:latin typeface="Neutraface Text Book" panose="02000600030000020004" pitchFamily="50" charset="0"/>
                <a:ea typeface="Microsoft YaHei Light" panose="020B0502040204020203" pitchFamily="34" charset="-122"/>
              </a:rPr>
              <a:t>?</a:t>
            </a:r>
          </a:p>
          <a:p>
            <a:pPr marL="571500" indent="-571500">
              <a:lnSpc>
                <a:spcPct val="100000"/>
              </a:lnSpc>
              <a:spcBef>
                <a:spcPts val="1800"/>
              </a:spcBef>
              <a:spcAft>
                <a:spcPts val="1800"/>
              </a:spcAft>
              <a:buBlip>
                <a:blip r:embed="rId12"/>
              </a:buBlip>
            </a:pPr>
            <a:r>
              <a:rPr lang="en-CA" sz="3600" b="1">
                <a:solidFill>
                  <a:srgbClr val="333F48"/>
                </a:solidFill>
                <a:latin typeface="Neutraface Text Book" panose="02000600030000020004" pitchFamily="50" charset="0"/>
                <a:ea typeface="Microsoft YaHei Light" panose="020B0502040204020203" pitchFamily="34" charset="-122"/>
              </a:rPr>
              <a:t> </a:t>
            </a:r>
            <a:r>
              <a:rPr lang="en-CA" sz="3600">
                <a:solidFill>
                  <a:srgbClr val="333F48"/>
                </a:solidFill>
                <a:latin typeface="Neutraface Text Book" panose="02000600030000020004" pitchFamily="50" charset="0"/>
                <a:ea typeface="Microsoft YaHei Light" panose="020B0502040204020203" pitchFamily="34" charset="-122"/>
              </a:rPr>
              <a:t>What kind of </a:t>
            </a:r>
            <a:r>
              <a:rPr lang="en-CA" sz="3600" b="1">
                <a:solidFill>
                  <a:srgbClr val="333F48"/>
                </a:solidFill>
                <a:latin typeface="Neutraface Text Book" panose="02000600030000020004" pitchFamily="50" charset="0"/>
                <a:ea typeface="Microsoft YaHei Light" panose="020B0502040204020203" pitchFamily="34" charset="-122"/>
              </a:rPr>
              <a:t>funeral </a:t>
            </a:r>
            <a:r>
              <a:rPr lang="en-CA" sz="3600">
                <a:solidFill>
                  <a:srgbClr val="333F48"/>
                </a:solidFill>
                <a:latin typeface="Neutraface Text Book" panose="02000600030000020004" pitchFamily="50" charset="0"/>
                <a:ea typeface="Microsoft YaHei Light" panose="020B0502040204020203" pitchFamily="34" charset="-122"/>
              </a:rPr>
              <a:t>do you want?</a:t>
            </a:r>
          </a:p>
        </p:txBody>
      </p:sp>
      <p:pic>
        <p:nvPicPr>
          <p:cNvPr id="7" name="Image 6">
            <a:extLst>
              <a:ext uri="{FF2B5EF4-FFF2-40B4-BE49-F238E27FC236}">
                <a16:creationId xmlns:a16="http://schemas.microsoft.com/office/drawing/2014/main" id="{6D96FDB2-9BBB-4DC0-9CB1-9331B2E21D68}"/>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grpSp>
        <p:nvGrpSpPr>
          <p:cNvPr id="8" name="Groupe 11">
            <a:extLst>
              <a:ext uri="{FF2B5EF4-FFF2-40B4-BE49-F238E27FC236}">
                <a16:creationId xmlns:a16="http://schemas.microsoft.com/office/drawing/2014/main" id="{2A2825BC-1CD6-4CB8-8327-8D9AC5FE1639}"/>
              </a:ext>
            </a:extLst>
          </p:cNvPr>
          <p:cNvGrpSpPr/>
          <p:nvPr>
            <p:custDataLst>
              <p:tags r:id="rId7"/>
            </p:custDataLst>
          </p:nvPr>
        </p:nvGrpSpPr>
        <p:grpSpPr>
          <a:xfrm rot="16466779">
            <a:off x="10286086" y="4776172"/>
            <a:ext cx="1471333" cy="2243865"/>
            <a:chOff x="1468854" y="3890185"/>
            <a:chExt cx="1701249" cy="2594500"/>
          </a:xfrm>
        </p:grpSpPr>
        <p:pic>
          <p:nvPicPr>
            <p:cNvPr id="9" name="Image 7">
              <a:extLst>
                <a:ext uri="{FF2B5EF4-FFF2-40B4-BE49-F238E27FC236}">
                  <a16:creationId xmlns:a16="http://schemas.microsoft.com/office/drawing/2014/main" id="{E2E02417-EC98-481A-B0C6-CAD13AA4410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10" name="Image 8">
              <a:extLst>
                <a:ext uri="{FF2B5EF4-FFF2-40B4-BE49-F238E27FC236}">
                  <a16:creationId xmlns:a16="http://schemas.microsoft.com/office/drawing/2014/main" id="{9AD84773-AAAB-4BC4-BBA7-B3656480A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11" name="Image 9">
              <a:extLst>
                <a:ext uri="{FF2B5EF4-FFF2-40B4-BE49-F238E27FC236}">
                  <a16:creationId xmlns:a16="http://schemas.microsoft.com/office/drawing/2014/main" id="{EDC6DD50-1F83-4417-96CC-9E2D4E9317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12" name="Image 10">
            <a:extLst>
              <a:ext uri="{FF2B5EF4-FFF2-40B4-BE49-F238E27FC236}">
                <a16:creationId xmlns:a16="http://schemas.microsoft.com/office/drawing/2014/main" id="{4F0BC674-56C5-4073-8E1E-AA68141B0593}"/>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spTree>
    <p:extLst>
      <p:ext uri="{BB962C8B-B14F-4D97-AF65-F5344CB8AC3E}">
        <p14:creationId xmlns:p14="http://schemas.microsoft.com/office/powerpoint/2010/main" val="340768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0FED076-C4F2-4E97-B4A1-1F3A1486C473}"/>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014071" y="1293054"/>
            <a:ext cx="2302990" cy="110475"/>
          </a:xfrm>
          <a:prstGeom prst="rect">
            <a:avLst/>
          </a:prstGeom>
        </p:spPr>
      </p:pic>
      <p:sp>
        <p:nvSpPr>
          <p:cNvPr id="3" name="Titre 3">
            <a:extLst>
              <a:ext uri="{FF2B5EF4-FFF2-40B4-BE49-F238E27FC236}">
                <a16:creationId xmlns:a16="http://schemas.microsoft.com/office/drawing/2014/main" id="{90250148-82E5-4CF3-8E68-1928FB2308C6}"/>
              </a:ext>
            </a:extLst>
          </p:cNvPr>
          <p:cNvSpPr txBox="1">
            <a:spLocks/>
          </p:cNvSpPr>
          <p:nvPr>
            <p:custDataLst>
              <p:tags r:id="rId2"/>
            </p:custDataLst>
          </p:nvPr>
        </p:nvSpPr>
        <p:spPr>
          <a:xfrm>
            <a:off x="838652" y="560511"/>
            <a:ext cx="9144000" cy="11937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a:solidFill>
                  <a:srgbClr val="333F48"/>
                </a:solidFill>
                <a:latin typeface="Neutraface Text Book" panose="02000600030000020004" pitchFamily="50" charset="0"/>
                <a:ea typeface="Microsoft YaHei Light" panose="020B0502040204020203" pitchFamily="34" charset="-122"/>
              </a:rPr>
              <a:t>What if you change your mind?</a:t>
            </a:r>
          </a:p>
        </p:txBody>
      </p:sp>
      <p:pic>
        <p:nvPicPr>
          <p:cNvPr id="4" name="Image 3">
            <a:extLst>
              <a:ext uri="{FF2B5EF4-FFF2-40B4-BE49-F238E27FC236}">
                <a16:creationId xmlns:a16="http://schemas.microsoft.com/office/drawing/2014/main" id="{067737DA-89C3-480B-B2F5-75E29A4F4FD7}"/>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467302" y="1293053"/>
            <a:ext cx="2302990" cy="110475"/>
          </a:xfrm>
          <a:prstGeom prst="rect">
            <a:avLst/>
          </a:prstGeom>
        </p:spPr>
      </p:pic>
      <p:pic>
        <p:nvPicPr>
          <p:cNvPr id="5" name="Image 4">
            <a:extLst>
              <a:ext uri="{FF2B5EF4-FFF2-40B4-BE49-F238E27FC236}">
                <a16:creationId xmlns:a16="http://schemas.microsoft.com/office/drawing/2014/main" id="{9CB7E65B-2872-4A18-BE94-F45FE5A831AA}"/>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6029763" y="1281327"/>
            <a:ext cx="2302990" cy="110475"/>
          </a:xfrm>
          <a:prstGeom prst="rect">
            <a:avLst/>
          </a:prstGeom>
        </p:spPr>
      </p:pic>
      <p:pic>
        <p:nvPicPr>
          <p:cNvPr id="6" name="Image 5">
            <a:extLst>
              <a:ext uri="{FF2B5EF4-FFF2-40B4-BE49-F238E27FC236}">
                <a16:creationId xmlns:a16="http://schemas.microsoft.com/office/drawing/2014/main" id="{E5832ACB-886C-403A-9FF5-0496B1F2A7E1}"/>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242428" y="6123240"/>
            <a:ext cx="1935232" cy="627701"/>
          </a:xfrm>
          <a:prstGeom prst="rect">
            <a:avLst/>
          </a:prstGeom>
        </p:spPr>
      </p:pic>
      <p:grpSp>
        <p:nvGrpSpPr>
          <p:cNvPr id="7" name="Groupe 11">
            <a:extLst>
              <a:ext uri="{FF2B5EF4-FFF2-40B4-BE49-F238E27FC236}">
                <a16:creationId xmlns:a16="http://schemas.microsoft.com/office/drawing/2014/main" id="{B739AFBA-79AA-454E-8FE6-FCF41545D3C6}"/>
              </a:ext>
            </a:extLst>
          </p:cNvPr>
          <p:cNvGrpSpPr/>
          <p:nvPr>
            <p:custDataLst>
              <p:tags r:id="rId6"/>
            </p:custDataLst>
          </p:nvPr>
        </p:nvGrpSpPr>
        <p:grpSpPr>
          <a:xfrm rot="16466779">
            <a:off x="10286086" y="4776172"/>
            <a:ext cx="1471333" cy="2243865"/>
            <a:chOff x="1468854" y="3890185"/>
            <a:chExt cx="1701249" cy="2594500"/>
          </a:xfrm>
        </p:grpSpPr>
        <p:pic>
          <p:nvPicPr>
            <p:cNvPr id="8" name="Image 7">
              <a:extLst>
                <a:ext uri="{FF2B5EF4-FFF2-40B4-BE49-F238E27FC236}">
                  <a16:creationId xmlns:a16="http://schemas.microsoft.com/office/drawing/2014/main" id="{7F03CDC6-F20B-48D9-98E1-237AC4493B4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248689">
              <a:off x="936557" y="4422482"/>
              <a:ext cx="1713222" cy="648627"/>
            </a:xfrm>
            <a:prstGeom prst="rect">
              <a:avLst/>
            </a:prstGeom>
          </p:spPr>
        </p:pic>
        <p:pic>
          <p:nvPicPr>
            <p:cNvPr id="9" name="Image 8">
              <a:extLst>
                <a:ext uri="{FF2B5EF4-FFF2-40B4-BE49-F238E27FC236}">
                  <a16:creationId xmlns:a16="http://schemas.microsoft.com/office/drawing/2014/main" id="{514C4082-7D02-4035-B264-12B3902A8B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971706">
              <a:off x="1833274" y="5592678"/>
              <a:ext cx="1294076" cy="489938"/>
            </a:xfrm>
            <a:prstGeom prst="rect">
              <a:avLst/>
            </a:prstGeom>
          </p:spPr>
        </p:pic>
        <p:pic>
          <p:nvPicPr>
            <p:cNvPr id="10" name="Image 9">
              <a:extLst>
                <a:ext uri="{FF2B5EF4-FFF2-40B4-BE49-F238E27FC236}">
                  <a16:creationId xmlns:a16="http://schemas.microsoft.com/office/drawing/2014/main" id="{826EBCAE-8954-4F53-AE31-B62C77BD21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9603905">
              <a:off x="2383224" y="4749135"/>
              <a:ext cx="786879" cy="297913"/>
            </a:xfrm>
            <a:prstGeom prst="rect">
              <a:avLst/>
            </a:prstGeom>
          </p:spPr>
        </p:pic>
      </p:grpSp>
      <p:pic>
        <p:nvPicPr>
          <p:cNvPr id="11" name="Image 10">
            <a:extLst>
              <a:ext uri="{FF2B5EF4-FFF2-40B4-BE49-F238E27FC236}">
                <a16:creationId xmlns:a16="http://schemas.microsoft.com/office/drawing/2014/main" id="{E0DDEFCD-1CEF-4E03-88D0-C2A754D1547C}"/>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9447680" y="79353"/>
            <a:ext cx="3460497" cy="2136109"/>
          </a:xfrm>
          <a:prstGeom prst="rect">
            <a:avLst/>
          </a:prstGeom>
        </p:spPr>
      </p:pic>
      <p:sp>
        <p:nvSpPr>
          <p:cNvPr id="12" name="Titre 3">
            <a:extLst>
              <a:ext uri="{FF2B5EF4-FFF2-40B4-BE49-F238E27FC236}">
                <a16:creationId xmlns:a16="http://schemas.microsoft.com/office/drawing/2014/main" id="{43A8DC5B-55A9-4E89-89EB-16F6E4338890}"/>
              </a:ext>
            </a:extLst>
          </p:cNvPr>
          <p:cNvSpPr txBox="1">
            <a:spLocks/>
          </p:cNvSpPr>
          <p:nvPr>
            <p:custDataLst>
              <p:tags r:id="rId8"/>
            </p:custDataLst>
          </p:nvPr>
        </p:nvSpPr>
        <p:spPr>
          <a:xfrm>
            <a:off x="1336125" y="2486351"/>
            <a:ext cx="9144000" cy="28837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Bef>
                <a:spcPts val="1800"/>
              </a:spcBef>
              <a:spcAft>
                <a:spcPts val="1800"/>
              </a:spcAft>
              <a:buBlip>
                <a:blip r:embed="rId15"/>
              </a:buBlip>
            </a:pPr>
            <a:r>
              <a:rPr lang="en-CA" sz="4000" dirty="0">
                <a:solidFill>
                  <a:srgbClr val="333F48"/>
                </a:solidFill>
                <a:latin typeface="Neutraface Text Book" panose="02000600030000020004" pitchFamily="50" charset="0"/>
                <a:ea typeface="Microsoft YaHei Light" panose="020B0502040204020203" pitchFamily="34" charset="-122"/>
              </a:rPr>
              <a:t> </a:t>
            </a:r>
            <a:r>
              <a:rPr lang="en-CA" sz="3600" dirty="0">
                <a:solidFill>
                  <a:srgbClr val="333F48"/>
                </a:solidFill>
                <a:latin typeface="Neutraface Text Book" panose="02000600030000020004" pitchFamily="50" charset="0"/>
                <a:ea typeface="Microsoft YaHei Light" panose="020B0502040204020203" pitchFamily="34" charset="-122"/>
              </a:rPr>
              <a:t>Option 1: </a:t>
            </a:r>
            <a:r>
              <a:rPr lang="en-CA" sz="3600" b="1" dirty="0">
                <a:solidFill>
                  <a:srgbClr val="333F48"/>
                </a:solidFill>
                <a:latin typeface="Neutraface Text Book" panose="02000600030000020004" pitchFamily="50" charset="0"/>
                <a:ea typeface="Microsoft YaHei Light" panose="020B0502040204020203" pitchFamily="34" charset="-122"/>
              </a:rPr>
              <a:t>Make a new will </a:t>
            </a:r>
            <a:r>
              <a:rPr lang="en-CA" sz="3600" dirty="0">
                <a:solidFill>
                  <a:srgbClr val="333F48"/>
                </a:solidFill>
                <a:latin typeface="Neutraface Text Book" panose="02000600030000020004" pitchFamily="50" charset="0"/>
                <a:ea typeface="Microsoft YaHei Light" panose="020B0502040204020203" pitchFamily="34" charset="-122"/>
              </a:rPr>
              <a:t>and throw out the old one.</a:t>
            </a:r>
          </a:p>
          <a:p>
            <a:pPr marL="571500" indent="-571500">
              <a:lnSpc>
                <a:spcPct val="100000"/>
              </a:lnSpc>
              <a:spcBef>
                <a:spcPts val="1800"/>
              </a:spcBef>
              <a:spcAft>
                <a:spcPts val="1800"/>
              </a:spcAft>
              <a:buBlip>
                <a:blip r:embed="rId15"/>
              </a:buBlip>
            </a:pPr>
            <a:r>
              <a:rPr lang="en-CA" sz="3600" b="1" dirty="0">
                <a:solidFill>
                  <a:srgbClr val="333F48"/>
                </a:solidFill>
                <a:latin typeface="Neutraface Text Book" panose="02000600030000020004" pitchFamily="50" charset="0"/>
                <a:ea typeface="Microsoft YaHei Light" panose="020B0502040204020203" pitchFamily="34" charset="-122"/>
              </a:rPr>
              <a:t> </a:t>
            </a:r>
            <a:r>
              <a:rPr lang="en-CA" sz="3600" dirty="0">
                <a:solidFill>
                  <a:srgbClr val="333F48"/>
                </a:solidFill>
                <a:latin typeface="Neutraface Text Book" panose="02000600030000020004" pitchFamily="50" charset="0"/>
                <a:ea typeface="Microsoft YaHei Light" panose="020B0502040204020203" pitchFamily="34" charset="-122"/>
              </a:rPr>
              <a:t>Option 2: </a:t>
            </a:r>
            <a:r>
              <a:rPr lang="en-CA" sz="3600" b="1" dirty="0">
                <a:solidFill>
                  <a:srgbClr val="333F48"/>
                </a:solidFill>
                <a:latin typeface="Neutraface Text Book" panose="02000600030000020004" pitchFamily="50" charset="0"/>
                <a:ea typeface="Microsoft YaHei Light" panose="020B0502040204020203" pitchFamily="34" charset="-122"/>
              </a:rPr>
              <a:t>Write the changes directly on your will.</a:t>
            </a:r>
            <a:endParaRPr lang="en-CA" sz="3600" dirty="0">
              <a:solidFill>
                <a:srgbClr val="333F48"/>
              </a:solidFill>
              <a:latin typeface="Neutraface Text Book" panose="02000600030000020004" pitchFamily="50" charset="0"/>
              <a:ea typeface="Microsoft YaHei Light" panose="020B0502040204020203" pitchFamily="34" charset="-122"/>
            </a:endParaRPr>
          </a:p>
        </p:txBody>
      </p:sp>
    </p:spTree>
    <p:extLst>
      <p:ext uri="{BB962C8B-B14F-4D97-AF65-F5344CB8AC3E}">
        <p14:creationId xmlns:p14="http://schemas.microsoft.com/office/powerpoint/2010/main" val="36189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1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8"/>
</p:tagLst>
</file>

<file path=ppt/tags/tag93.xml><?xml version="1.0" encoding="utf-8"?>
<p:tagLst xmlns:a="http://schemas.openxmlformats.org/drawingml/2006/main" xmlns:r="http://schemas.openxmlformats.org/officeDocument/2006/relationships" xmlns:p="http://schemas.openxmlformats.org/presentationml/2006/main">
  <p:tag name="NUM" val="9"/>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DA261DA2E9D45AF994911C92B12E1" ma:contentTypeVersion="14" ma:contentTypeDescription="Crée un document." ma:contentTypeScope="" ma:versionID="64c8ae08c902d4111d675834aacdfaa2">
  <xsd:schema xmlns:xsd="http://www.w3.org/2001/XMLSchema" xmlns:xs="http://www.w3.org/2001/XMLSchema" xmlns:p="http://schemas.microsoft.com/office/2006/metadata/properties" xmlns:ns2="ef670c29-2d33-4d1e-bdc6-5033f137814a" xmlns:ns3="8ee12ee5-159c-4bfa-a4d1-c6eb204610cd" targetNamespace="http://schemas.microsoft.com/office/2006/metadata/properties" ma:root="true" ma:fieldsID="6246dea890ec6c6aeff59dfa1162f814" ns2:_="" ns3:_="">
    <xsd:import namespace="ef670c29-2d33-4d1e-bdc6-5033f137814a"/>
    <xsd:import namespace="8ee12ee5-159c-4bfa-a4d1-c6eb204610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3:_dlc_DocId" minOccurs="0"/>
                <xsd:element ref="ns3:_dlc_DocIdUrl" minOccurs="0"/>
                <xsd:element ref="ns3:_dlc_DocIdPersistI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70c29-2d33-4d1e-bdc6-5033f137814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Flow_SignoffStatus" ma:index="24" nillable="true" ma:displayName="État de validation" ma:internalName="_x00c9_tat_x0020_de_x0020_valid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e12ee5-159c-4bfa-a4d1-c6eb204610c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_dlc_DocId" ma:index="16" nillable="true" ma:displayName="Valeur d’ID de document" ma:description="Valeur de l’ID de document affecté à cet élément." ma:internalName="_dlc_DocId" ma:readOnly="true">
      <xsd:simpleType>
        <xsd:restriction base="dms:Text"/>
      </xsd:simpleType>
    </xsd:element>
    <xsd:element name="_dlc_DocIdUrl" ma:index="17"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7E9005284E7B41A49A5C6BE21C6734" ma:contentTypeVersion="23" ma:contentTypeDescription="Crée un document." ma:contentTypeScope="" ma:versionID="355de2c83368efd3425db9b497245b4a">
  <xsd:schema xmlns:xsd="http://www.w3.org/2001/XMLSchema" xmlns:xs="http://www.w3.org/2001/XMLSchema" xmlns:p="http://schemas.microsoft.com/office/2006/metadata/properties" xmlns:ns1="http://schemas.microsoft.com/sharepoint/v3" xmlns:ns2="26cc9b95-bf92-4103-b8de-0e6845ac7fa9" xmlns:ns3="99cd13bc-9ff0-40a4-90ad-fbec02faad00" targetNamespace="http://schemas.microsoft.com/office/2006/metadata/properties" ma:root="true" ma:fieldsID="eebe2d7476180658fd09311f6cabc59c" ns1:_="" ns2:_="" ns3:_="">
    <xsd:import namespace="http://schemas.microsoft.com/sharepoint/v3"/>
    <xsd:import namespace="26cc9b95-bf92-4103-b8de-0e6845ac7fa9"/>
    <xsd:import namespace="99cd13bc-9ff0-40a4-90ad-fbec02faad00"/>
    <xsd:element name="properties">
      <xsd:complexType>
        <xsd:sequence>
          <xsd:element name="documentManagement">
            <xsd:complexType>
              <xsd:all>
                <xsd:element ref="ns2:EnVeille" minOccurs="0"/>
                <xsd:element ref="ns2:MiseAJour" minOccurs="0"/>
                <xsd:element ref="ns2:Notes1" minOccurs="0"/>
                <xsd:element ref="ns3:MediaServiceMetadata" minOccurs="0"/>
                <xsd:element ref="ns3:MediaServiceFastMetadata" minOccurs="0"/>
                <xsd:element ref="ns2:Langue_x0020_de_x0020_la_x0020_présentation" minOccurs="0"/>
                <xsd:element ref="ns2:Categorie" minOccurs="0"/>
                <xsd:element ref="ns3:Client_x00e8_les" minOccurs="0"/>
                <xsd:element ref="ns2:SharedWithUsers" minOccurs="0"/>
                <xsd:element ref="ns2:SharedWithDetails" minOccurs="0"/>
                <xsd:element ref="ns2:Durée_x0020__x0028_minutes_x0029_" minOccurs="0"/>
                <xsd:element ref="ns2:Dernière_x0020_animation" minOccurs="0"/>
                <xsd:element ref="ns2:Derniers_x0020_animateurs" minOccurs="0"/>
                <xsd:element ref="ns2:Année_x0020_de_x0020_développement" minOccurs="0"/>
                <xsd:element ref="ns1:DocumentSetDescription" minOccurs="0"/>
                <xsd:element ref="ns2:Derniers_animateur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2" nillable="true" ma:displayName="Description" ma:description="Description de l’ensemble de documents" ma:hidden="true"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cc9b95-bf92-4103-b8de-0e6845ac7fa9" elementFormDefault="qualified">
    <xsd:import namespace="http://schemas.microsoft.com/office/2006/documentManagement/types"/>
    <xsd:import namespace="http://schemas.microsoft.com/office/infopath/2007/PartnerControls"/>
    <xsd:element name="EnVeille" ma:index="8" nillable="true" ma:displayName="À veiller" ma:default="0" ma:internalName="EnVeille">
      <xsd:simpleType>
        <xsd:restriction base="dms:Boolean"/>
      </xsd:simpleType>
    </xsd:element>
    <xsd:element name="MiseAJour" ma:index="9" nillable="true" ma:displayName="Mise à jour" ma:format="DateOnly" ma:internalName="MiseAJour">
      <xsd:simpleType>
        <xsd:restriction base="dms:DateTime"/>
      </xsd:simpleType>
    </xsd:element>
    <xsd:element name="Notes1" ma:index="10" nillable="true" ma:displayName="Description courte / Commentaires" ma:internalName="Notes1">
      <xsd:simpleType>
        <xsd:restriction base="dms:Note">
          <xsd:maxLength value="255"/>
        </xsd:restriction>
      </xsd:simpleType>
    </xsd:element>
    <xsd:element name="Langue_x0020_de_x0020_la_x0020_présentation" ma:index="13" nillable="true" ma:displayName="Langue de la présentation" ma:default="Francais" ma:format="Dropdown" ma:internalName="Langue_x0020_de_x0020_la_x0020_pr_x00e9_sentation">
      <xsd:simpleType>
        <xsd:restriction base="dms:Choice">
          <xsd:enumeration value="Francais"/>
          <xsd:enumeration value="Anglais"/>
          <xsd:enumeration value="Bilingue"/>
        </xsd:restriction>
      </xsd:simpleType>
    </xsd:element>
    <xsd:element name="Categorie" ma:index="14" nillable="true" ma:displayName="Categorie" ma:list="{9c1e6df3-2fa1-4149-98e4-9bbbf538982e}" ma:internalName="Categorie" ma:showField="Title" ma:web="26cc9b95-bf92-4103-b8de-0e6845ac7fa9">
      <xsd:simpleType>
        <xsd:restriction base="dms:Lookup"/>
      </xsd:simple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Durée_x0020__x0028_minutes_x0029_" ma:index="18" nillable="true" ma:displayName="Durée (minutes)" ma:internalName="Dur_x00e9_e_x0020__x0028_minutes_x0029_">
      <xsd:simpleType>
        <xsd:restriction base="dms:Number"/>
      </xsd:simpleType>
    </xsd:element>
    <xsd:element name="Dernière_x0020_animation" ma:index="19" nillable="true" ma:displayName="Dernière animation" ma:format="DateOnly" ma:internalName="Derni_x00e8_re_x0020_animation">
      <xsd:simpleType>
        <xsd:restriction base="dms:DateTime"/>
      </xsd:simpleType>
    </xsd:element>
    <xsd:element name="Derniers_x0020_animateurs" ma:index="20" nillable="true" ma:displayName="Derniers animateurs" ma:internalName="Derniers_x0020_animateurs">
      <xsd:simpleType>
        <xsd:restriction base="dms:Text">
          <xsd:maxLength value="255"/>
        </xsd:restriction>
      </xsd:simpleType>
    </xsd:element>
    <xsd:element name="Année_x0020_de_x0020_développement" ma:index="21" nillable="true" ma:displayName="Année de développement" ma:default="Choisir" ma:format="Dropdown" ma:internalName="Ann_x00e9_e_x0020_de_x0020_d_x00e9_veloppement">
      <xsd:simpleType>
        <xsd:restriction base="dms:Choice">
          <xsd:enumeration value="Choisir"/>
          <xsd:enumeration value="2021"/>
          <xsd:enumeration value="2020"/>
          <xsd:enumeration value="2019"/>
          <xsd:enumeration value="2018"/>
          <xsd:enumeration value="2017"/>
          <xsd:enumeration value="2016"/>
        </xsd:restriction>
      </xsd:simpleType>
    </xsd:element>
    <xsd:element name="Derniers_animateurs" ma:index="23" nillable="true" ma:displayName="Derniers_animateurs" ma:description="Choisir le ou les derniers animateurs de cette présentation." ma:list="UserInfo" ma:SharePointGroup="0" ma:internalName="Derniers_animateur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cd13bc-9ff0-40a4-90ad-fbec02faad0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Client_x00e8_les" ma:index="15" nillable="true" ma:displayName="Clientèles" ma:format="Dropdown" ma:internalName="Client_x00e8_les">
      <xsd:simpleType>
        <xsd:restriction base="dms:Note">
          <xsd:maxLength value="255"/>
        </xsd:restriction>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DateTaken" ma:index="28" nillable="true" ma:displayName="MediaServiceDateTaken" ma:hidden="true" ma:internalName="MediaServiceDateTaken"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nVeille xmlns="26cc9b95-bf92-4103-b8de-0e6845ac7fa9">true</EnVeille>
    <Langue_x0020_de_x0020_la_x0020_présentation xmlns="26cc9b95-bf92-4103-b8de-0e6845ac7fa9">Anglais</Langue_x0020_de_x0020_la_x0020_présentation>
    <MiseAJour xmlns="26cc9b95-bf92-4103-b8de-0e6845ac7fa9" xsi:nil="true"/>
    <Derniers_x0020_animateurs xmlns="26cc9b95-bf92-4103-b8de-0e6845ac7fa9" xsi:nil="true"/>
    <DocumentSetDescription xmlns="http://schemas.microsoft.com/sharepoint/v3" xsi:nil="true"/>
    <Client_x00e8_les xmlns="99cd13bc-9ff0-40a4-90ad-fbec02faad00">Autochtones</Client_x00e8_les>
    <Année_x0020_de_x0020_développement xmlns="26cc9b95-bf92-4103-b8de-0e6845ac7fa9">Choisir</Année_x0020_de_x0020_développement>
    <Categorie xmlns="26cc9b95-bf92-4103-b8de-0e6845ac7fa9">5</Categorie>
    <Dernière_x0020_animation xmlns="26cc9b95-bf92-4103-b8de-0e6845ac7fa9" xsi:nil="true"/>
    <Derniers_animateurs xmlns="26cc9b95-bf92-4103-b8de-0e6845ac7fa9">
      <UserInfo>
        <DisplayName/>
        <AccountId xsi:nil="true"/>
        <AccountType/>
      </UserInfo>
    </Derniers_animateurs>
    <Notes1 xmlns="26cc9b95-bf92-4103-b8de-0e6845ac7fa9">Testaments et successions pour les autochtones</Notes1>
    <Durée_x0020__x0028_minutes_x0029_ xmlns="26cc9b95-bf92-4103-b8de-0e6845ac7fa9" xsi:nil="true"/>
  </documentManagement>
</p:properties>
</file>

<file path=customXml/itemProps1.xml><?xml version="1.0" encoding="utf-8"?>
<ds:datastoreItem xmlns:ds="http://schemas.openxmlformats.org/officeDocument/2006/customXml" ds:itemID="{DB6E9246-FF25-4A62-B6AE-38A79F5AC1FF}">
  <ds:schemaRefs>
    <ds:schemaRef ds:uri="8ee12ee5-159c-4bfa-a4d1-c6eb204610cd"/>
    <ds:schemaRef ds:uri="ef670c29-2d33-4d1e-bdc6-5033f13781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15B73A-20A9-4BCC-AB63-EDD39224D61A}">
  <ds:schemaRefs>
    <ds:schemaRef ds:uri="http://schemas.microsoft.com/sharepoint/v3/contenttype/forms"/>
  </ds:schemaRefs>
</ds:datastoreItem>
</file>

<file path=customXml/itemProps3.xml><?xml version="1.0" encoding="utf-8"?>
<ds:datastoreItem xmlns:ds="http://schemas.openxmlformats.org/officeDocument/2006/customXml" ds:itemID="{8D961922-653C-4842-BF3A-34453332E284}"/>
</file>

<file path=customXml/itemProps4.xml><?xml version="1.0" encoding="utf-8"?>
<ds:datastoreItem xmlns:ds="http://schemas.openxmlformats.org/officeDocument/2006/customXml" ds:itemID="{1212C18D-ED93-4AAF-869D-2AC5A1AD2320}">
  <ds:schemaRef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schemas.openxmlformats.org/package/2006/metadata/core-properties"/>
    <ds:schemaRef ds:uri="ef670c29-2d33-4d1e-bdc6-5033f137814a"/>
    <ds:schemaRef ds:uri="http://purl.org/dc/terms/"/>
    <ds:schemaRef ds:uri="http://schemas.microsoft.com/office/infopath/2007/PartnerControls"/>
    <ds:schemaRef ds:uri="8ee12ee5-159c-4bfa-a4d1-c6eb204610cd"/>
  </ds:schemaRefs>
</ds:datastoreItem>
</file>

<file path=docProps/app.xml><?xml version="1.0" encoding="utf-8"?>
<Properties xmlns="http://schemas.openxmlformats.org/officeDocument/2006/extended-properties" xmlns:vt="http://schemas.openxmlformats.org/officeDocument/2006/docPropsVTypes">
  <TotalTime>474</TotalTime>
  <Words>4797</Words>
  <Application>Microsoft Office PowerPoint</Application>
  <PresentationFormat>Grand écran</PresentationFormat>
  <Paragraphs>524</Paragraphs>
  <Slides>17</Slides>
  <Notes>17</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Thème Office</vt:lpstr>
      <vt:lpstr>1_Thème Office</vt:lpstr>
      <vt:lpstr> Welcome!</vt:lpstr>
      <vt:lpstr>  Wills and Estates for people living in a community   </vt:lpstr>
      <vt:lpstr>Présentation PowerPoint</vt:lpstr>
      <vt:lpstr>Making a Will</vt:lpstr>
      <vt:lpstr>Présentation PowerPoint</vt:lpstr>
      <vt:lpstr>Présentation PowerPoint</vt:lpstr>
      <vt:lpstr>Présentation PowerPoint</vt:lpstr>
      <vt:lpstr>Présentation PowerPoint</vt:lpstr>
      <vt:lpstr>Présentation PowerPoint</vt:lpstr>
      <vt:lpstr>  When a Loved One Dies: First Steps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Wills and Estates for people living in a community   </dc:title>
  <dc:creator>Paolo Miriello</dc:creator>
  <cp:lastModifiedBy>Leah Gardner</cp:lastModifiedBy>
  <cp:revision>6</cp:revision>
  <dcterms:created xsi:type="dcterms:W3CDTF">2019-07-12T13:50:47Z</dcterms:created>
  <dcterms:modified xsi:type="dcterms:W3CDTF">2022-01-17T20:15:51Z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0x010100D97E9005284E7B41A49A5C6BE21C6734</vt:lpwstr>
  </property>
  <property fmtid="{D5CDD505-2E9C-101B-9397-08002B2CF9AE}" pid="3" name="Bilingue">
    <vt:lpwstr>non</vt:lpwstr>
  </property>
  <property fmtid="{D5CDD505-2E9C-101B-9397-08002B2CF9AE}" pid="4" name="_docset_NoMedatataSyncRequired">
    <vt:lpwstr>False</vt:lpwstr>
  </property>
  <property fmtid="{D5CDD505-2E9C-101B-9397-08002B2CF9AE}" pid="5" name="_dlc_DocIdItemGuid">
    <vt:lpwstr>01ebac22-396d-4eff-973d-b157af1b8a2b</vt:lpwstr>
  </property>
</Properties>
</file>